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0" r:id="rId4"/>
  </p:sldMasterIdLst>
  <p:notesMasterIdLst>
    <p:notesMasterId r:id="rId5"/>
  </p:notesMasterIdLst>
  <p:sldIdLst>
    <p:sldId id="256" r:id="rId6"/>
    <p:sldId id="257" r:id="rId7"/>
  </p:sldIdLst>
  <p:sldSz cy="28800000" cx="21600000"/>
  <p:notesSz cx="6858000" cy="9144000"/>
  <p:embeddedFontLst>
    <p:embeddedFont>
      <p:font typeface="Helvetica Neue"/>
      <p:regular r:id="rId8"/>
      <p:bold r:id="rId9"/>
      <p:italic r:id="rId10"/>
      <p:boldItalic r:id="rId1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9071">
          <p15:clr>
            <a:srgbClr val="747775"/>
          </p15:clr>
        </p15:guide>
        <p15:guide id="2" pos="6803">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9071" orient="horz"/>
        <p:guide pos="6803"/>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font" Target="fonts/HelveticaNeue-boldItalic.fntdata"/><Relationship Id="rId10" Type="http://schemas.openxmlformats.org/officeDocument/2006/relationships/font" Target="fonts/HelveticaNeue-italic.fntdata"/><Relationship Id="rId9" Type="http://schemas.openxmlformats.org/officeDocument/2006/relationships/font" Target="fonts/HelveticaNeue-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font" Target="fonts/HelveticaNeue-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43447" y="685800"/>
            <a:ext cx="25719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 name="Shape 14"/>
        <p:cNvGrpSpPr/>
        <p:nvPr/>
      </p:nvGrpSpPr>
      <p:grpSpPr>
        <a:xfrm>
          <a:off x="0" y="0"/>
          <a:ext cx="0" cy="0"/>
          <a:chOff x="0" y="0"/>
          <a:chExt cx="0" cy="0"/>
        </a:xfrm>
      </p:grpSpPr>
      <p:sp>
        <p:nvSpPr>
          <p:cNvPr id="15" name="Google Shape;15;p:notes"/>
          <p:cNvSpPr/>
          <p:nvPr>
            <p:ph idx="2" type="sldImg"/>
          </p:nvPr>
        </p:nvSpPr>
        <p:spPr>
          <a:xfrm>
            <a:off x="2143447" y="685800"/>
            <a:ext cx="2571900" cy="3429000"/>
          </a:xfrm>
          <a:custGeom>
            <a:rect b="b" l="l" r="r" t="t"/>
            <a:pathLst>
              <a:path extrusionOk="0" h="120000" w="120000">
                <a:moveTo>
                  <a:pt x="0" y="0"/>
                </a:moveTo>
                <a:lnTo>
                  <a:pt x="120000" y="0"/>
                </a:lnTo>
                <a:lnTo>
                  <a:pt x="120000" y="120000"/>
                </a:lnTo>
                <a:lnTo>
                  <a:pt x="0" y="120000"/>
                </a:lnTo>
                <a:close/>
              </a:path>
            </a:pathLst>
          </a:custGeom>
        </p:spPr>
      </p:sp>
      <p:sp>
        <p:nvSpPr>
          <p:cNvPr id="16" name="Google Shape;1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 name="Shape 33"/>
        <p:cNvGrpSpPr/>
        <p:nvPr/>
      </p:nvGrpSpPr>
      <p:grpSpPr>
        <a:xfrm>
          <a:off x="0" y="0"/>
          <a:ext cx="0" cy="0"/>
          <a:chOff x="0" y="0"/>
          <a:chExt cx="0" cy="0"/>
        </a:xfrm>
      </p:grpSpPr>
      <p:sp>
        <p:nvSpPr>
          <p:cNvPr id="34" name="Google Shape;34;g36d7d86e7e5_0_4:notes"/>
          <p:cNvSpPr/>
          <p:nvPr>
            <p:ph idx="2" type="sldImg"/>
          </p:nvPr>
        </p:nvSpPr>
        <p:spPr>
          <a:xfrm>
            <a:off x="2143447" y="685800"/>
            <a:ext cx="2571900" cy="3429000"/>
          </a:xfrm>
          <a:custGeom>
            <a:rect b="b" l="l" r="r" t="t"/>
            <a:pathLst>
              <a:path extrusionOk="0" h="120000" w="120000">
                <a:moveTo>
                  <a:pt x="0" y="0"/>
                </a:moveTo>
                <a:lnTo>
                  <a:pt x="120000" y="0"/>
                </a:lnTo>
                <a:lnTo>
                  <a:pt x="120000" y="120000"/>
                </a:lnTo>
                <a:lnTo>
                  <a:pt x="0" y="120000"/>
                </a:lnTo>
                <a:close/>
              </a:path>
            </a:pathLst>
          </a:custGeom>
        </p:spPr>
      </p:sp>
      <p:sp>
        <p:nvSpPr>
          <p:cNvPr id="35" name="Google Shape;35;g36d7d86e7e5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idx="12" type="sldNum"/>
          </p:nvPr>
        </p:nvSpPr>
        <p:spPr>
          <a:xfrm>
            <a:off x="20013680" y="26110750"/>
            <a:ext cx="1296000" cy="2203800"/>
          </a:xfrm>
          <a:prstGeom prst="rect">
            <a:avLst/>
          </a:prstGeom>
        </p:spPr>
        <p:txBody>
          <a:bodyPr anchorCtr="0" anchor="ctr" bIns="314625" lIns="314625" spcFirstLastPara="1" rIns="314625" wrap="square" tIns="3146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pic>
        <p:nvPicPr>
          <p:cNvPr id="11" name="Google Shape;11;p2" title="POSTER BASE_Mesa de trabajo 1.jpg"/>
          <p:cNvPicPr preferRelativeResize="0"/>
          <p:nvPr/>
        </p:nvPicPr>
        <p:blipFill rotWithShape="1">
          <a:blip r:embed="rId2">
            <a:alphaModFix/>
          </a:blip>
          <a:srcRect b="0" l="0" r="0" t="0"/>
          <a:stretch/>
        </p:blipFill>
        <p:spPr>
          <a:xfrm>
            <a:off x="0" y="0"/>
            <a:ext cx="21600000" cy="2880000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seño personalizado 1">
  <p:cSld name="CUSTOM">
    <p:spTree>
      <p:nvGrpSpPr>
        <p:cNvPr id="12" name="Shape 12"/>
        <p:cNvGrpSpPr/>
        <p:nvPr/>
      </p:nvGrpSpPr>
      <p:grpSpPr>
        <a:xfrm>
          <a:off x="0" y="0"/>
          <a:ext cx="0" cy="0"/>
          <a:chOff x="0" y="0"/>
          <a:chExt cx="0" cy="0"/>
        </a:xfrm>
      </p:grpSpPr>
      <p:sp>
        <p:nvSpPr>
          <p:cNvPr id="13" name="Google Shape;13;p3"/>
          <p:cNvSpPr txBox="1"/>
          <p:nvPr>
            <p:ph type="title"/>
          </p:nvPr>
        </p:nvSpPr>
        <p:spPr>
          <a:xfrm>
            <a:off x="736299" y="2491829"/>
            <a:ext cx="20127300" cy="3206700"/>
          </a:xfrm>
          <a:prstGeom prst="rect">
            <a:avLst/>
          </a:prstGeom>
        </p:spPr>
        <p:txBody>
          <a:bodyPr anchorCtr="0" anchor="t" bIns="314625" lIns="314625" spcFirstLastPara="1" rIns="314625" wrap="square" tIns="314625">
            <a:normAutofit/>
          </a:bodyPr>
          <a:lstStyle>
            <a:lvl1pPr lvl="0">
              <a:spcBef>
                <a:spcPts val="0"/>
              </a:spcBef>
              <a:spcAft>
                <a:spcPts val="0"/>
              </a:spcAft>
              <a:buSzPts val="9600"/>
              <a:buNone/>
              <a:defRPr/>
            </a:lvl1pPr>
            <a:lvl2pPr lvl="1">
              <a:spcBef>
                <a:spcPts val="0"/>
              </a:spcBef>
              <a:spcAft>
                <a:spcPts val="0"/>
              </a:spcAft>
              <a:buSzPts val="9600"/>
              <a:buNone/>
              <a:defRPr/>
            </a:lvl2pPr>
            <a:lvl3pPr lvl="2">
              <a:spcBef>
                <a:spcPts val="0"/>
              </a:spcBef>
              <a:spcAft>
                <a:spcPts val="0"/>
              </a:spcAft>
              <a:buSzPts val="9600"/>
              <a:buNone/>
              <a:defRPr/>
            </a:lvl3pPr>
            <a:lvl4pPr lvl="3">
              <a:spcBef>
                <a:spcPts val="0"/>
              </a:spcBef>
              <a:spcAft>
                <a:spcPts val="0"/>
              </a:spcAft>
              <a:buSzPts val="9600"/>
              <a:buNone/>
              <a:defRPr/>
            </a:lvl4pPr>
            <a:lvl5pPr lvl="4">
              <a:spcBef>
                <a:spcPts val="0"/>
              </a:spcBef>
              <a:spcAft>
                <a:spcPts val="0"/>
              </a:spcAft>
              <a:buSzPts val="9600"/>
              <a:buNone/>
              <a:defRPr/>
            </a:lvl5pPr>
            <a:lvl6pPr lvl="5">
              <a:spcBef>
                <a:spcPts val="0"/>
              </a:spcBef>
              <a:spcAft>
                <a:spcPts val="0"/>
              </a:spcAft>
              <a:buSzPts val="9600"/>
              <a:buNone/>
              <a:defRPr/>
            </a:lvl6pPr>
            <a:lvl7pPr lvl="6">
              <a:spcBef>
                <a:spcPts val="0"/>
              </a:spcBef>
              <a:spcAft>
                <a:spcPts val="0"/>
              </a:spcAft>
              <a:buSzPts val="9600"/>
              <a:buNone/>
              <a:defRPr/>
            </a:lvl7pPr>
            <a:lvl8pPr lvl="7">
              <a:spcBef>
                <a:spcPts val="0"/>
              </a:spcBef>
              <a:spcAft>
                <a:spcPts val="0"/>
              </a:spcAft>
              <a:buSzPts val="9600"/>
              <a:buNone/>
              <a:defRPr/>
            </a:lvl8pPr>
            <a:lvl9pPr lvl="8">
              <a:spcBef>
                <a:spcPts val="0"/>
              </a:spcBef>
              <a:spcAft>
                <a:spcPts val="0"/>
              </a:spcAft>
              <a:buSzPts val="96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736299" y="2491829"/>
            <a:ext cx="20127300" cy="3206700"/>
          </a:xfrm>
          <a:prstGeom prst="rect">
            <a:avLst/>
          </a:prstGeom>
          <a:noFill/>
          <a:ln>
            <a:noFill/>
          </a:ln>
        </p:spPr>
        <p:txBody>
          <a:bodyPr anchorCtr="0" anchor="t" bIns="314625" lIns="314625" spcFirstLastPara="1" rIns="314625" wrap="square" tIns="314625">
            <a:normAutofit/>
          </a:bodyPr>
          <a:lstStyle>
            <a:lvl1pPr lvl="0">
              <a:spcBef>
                <a:spcPts val="0"/>
              </a:spcBef>
              <a:spcAft>
                <a:spcPts val="0"/>
              </a:spcAft>
              <a:buClr>
                <a:schemeClr val="dk1"/>
              </a:buClr>
              <a:buSzPts val="9600"/>
              <a:buNone/>
              <a:defRPr sz="9600">
                <a:solidFill>
                  <a:schemeClr val="dk1"/>
                </a:solidFill>
              </a:defRPr>
            </a:lvl1pPr>
            <a:lvl2pPr lvl="1">
              <a:spcBef>
                <a:spcPts val="0"/>
              </a:spcBef>
              <a:spcAft>
                <a:spcPts val="0"/>
              </a:spcAft>
              <a:buClr>
                <a:schemeClr val="dk1"/>
              </a:buClr>
              <a:buSzPts val="9600"/>
              <a:buNone/>
              <a:defRPr sz="9600">
                <a:solidFill>
                  <a:schemeClr val="dk1"/>
                </a:solidFill>
              </a:defRPr>
            </a:lvl2pPr>
            <a:lvl3pPr lvl="2">
              <a:spcBef>
                <a:spcPts val="0"/>
              </a:spcBef>
              <a:spcAft>
                <a:spcPts val="0"/>
              </a:spcAft>
              <a:buClr>
                <a:schemeClr val="dk1"/>
              </a:buClr>
              <a:buSzPts val="9600"/>
              <a:buNone/>
              <a:defRPr sz="9600">
                <a:solidFill>
                  <a:schemeClr val="dk1"/>
                </a:solidFill>
              </a:defRPr>
            </a:lvl3pPr>
            <a:lvl4pPr lvl="3">
              <a:spcBef>
                <a:spcPts val="0"/>
              </a:spcBef>
              <a:spcAft>
                <a:spcPts val="0"/>
              </a:spcAft>
              <a:buClr>
                <a:schemeClr val="dk1"/>
              </a:buClr>
              <a:buSzPts val="9600"/>
              <a:buNone/>
              <a:defRPr sz="9600">
                <a:solidFill>
                  <a:schemeClr val="dk1"/>
                </a:solidFill>
              </a:defRPr>
            </a:lvl4pPr>
            <a:lvl5pPr lvl="4">
              <a:spcBef>
                <a:spcPts val="0"/>
              </a:spcBef>
              <a:spcAft>
                <a:spcPts val="0"/>
              </a:spcAft>
              <a:buClr>
                <a:schemeClr val="dk1"/>
              </a:buClr>
              <a:buSzPts val="9600"/>
              <a:buNone/>
              <a:defRPr sz="9600">
                <a:solidFill>
                  <a:schemeClr val="dk1"/>
                </a:solidFill>
              </a:defRPr>
            </a:lvl5pPr>
            <a:lvl6pPr lvl="5">
              <a:spcBef>
                <a:spcPts val="0"/>
              </a:spcBef>
              <a:spcAft>
                <a:spcPts val="0"/>
              </a:spcAft>
              <a:buClr>
                <a:schemeClr val="dk1"/>
              </a:buClr>
              <a:buSzPts val="9600"/>
              <a:buNone/>
              <a:defRPr sz="9600">
                <a:solidFill>
                  <a:schemeClr val="dk1"/>
                </a:solidFill>
              </a:defRPr>
            </a:lvl6pPr>
            <a:lvl7pPr lvl="6">
              <a:spcBef>
                <a:spcPts val="0"/>
              </a:spcBef>
              <a:spcAft>
                <a:spcPts val="0"/>
              </a:spcAft>
              <a:buClr>
                <a:schemeClr val="dk1"/>
              </a:buClr>
              <a:buSzPts val="9600"/>
              <a:buNone/>
              <a:defRPr sz="9600">
                <a:solidFill>
                  <a:schemeClr val="dk1"/>
                </a:solidFill>
              </a:defRPr>
            </a:lvl7pPr>
            <a:lvl8pPr lvl="7">
              <a:spcBef>
                <a:spcPts val="0"/>
              </a:spcBef>
              <a:spcAft>
                <a:spcPts val="0"/>
              </a:spcAft>
              <a:buClr>
                <a:schemeClr val="dk1"/>
              </a:buClr>
              <a:buSzPts val="9600"/>
              <a:buNone/>
              <a:defRPr sz="9600">
                <a:solidFill>
                  <a:schemeClr val="dk1"/>
                </a:solidFill>
              </a:defRPr>
            </a:lvl8pPr>
            <a:lvl9pPr lvl="8">
              <a:spcBef>
                <a:spcPts val="0"/>
              </a:spcBef>
              <a:spcAft>
                <a:spcPts val="0"/>
              </a:spcAft>
              <a:buClr>
                <a:schemeClr val="dk1"/>
              </a:buClr>
              <a:buSzPts val="9600"/>
              <a:buNone/>
              <a:defRPr sz="9600">
                <a:solidFill>
                  <a:schemeClr val="dk1"/>
                </a:solidFill>
              </a:defRPr>
            </a:lvl9pPr>
          </a:lstStyle>
          <a:p/>
        </p:txBody>
      </p:sp>
      <p:sp>
        <p:nvSpPr>
          <p:cNvPr id="7" name="Google Shape;7;p1"/>
          <p:cNvSpPr txBox="1"/>
          <p:nvPr>
            <p:ph idx="1" type="body"/>
          </p:nvPr>
        </p:nvSpPr>
        <p:spPr>
          <a:xfrm>
            <a:off x="736299" y="6453053"/>
            <a:ext cx="20127300" cy="19129500"/>
          </a:xfrm>
          <a:prstGeom prst="rect">
            <a:avLst/>
          </a:prstGeom>
          <a:noFill/>
          <a:ln>
            <a:noFill/>
          </a:ln>
        </p:spPr>
        <p:txBody>
          <a:bodyPr anchorCtr="0" anchor="t" bIns="314625" lIns="314625" spcFirstLastPara="1" rIns="314625" wrap="square" tIns="314625">
            <a:normAutofit/>
          </a:bodyPr>
          <a:lstStyle>
            <a:lvl1pPr indent="-622300" lvl="0" marL="457200">
              <a:lnSpc>
                <a:spcPct val="115000"/>
              </a:lnSpc>
              <a:spcBef>
                <a:spcPts val="0"/>
              </a:spcBef>
              <a:spcAft>
                <a:spcPts val="0"/>
              </a:spcAft>
              <a:buClr>
                <a:schemeClr val="dk2"/>
              </a:buClr>
              <a:buSzPts val="6200"/>
              <a:buChar char="●"/>
              <a:defRPr sz="6200">
                <a:solidFill>
                  <a:schemeClr val="dk2"/>
                </a:solidFill>
              </a:defRPr>
            </a:lvl1pPr>
            <a:lvl2pPr indent="-533400" lvl="1" marL="914400">
              <a:lnSpc>
                <a:spcPct val="115000"/>
              </a:lnSpc>
              <a:spcBef>
                <a:spcPts val="0"/>
              </a:spcBef>
              <a:spcAft>
                <a:spcPts val="0"/>
              </a:spcAft>
              <a:buClr>
                <a:schemeClr val="dk2"/>
              </a:buClr>
              <a:buSzPts val="4800"/>
              <a:buChar char="○"/>
              <a:defRPr sz="4800">
                <a:solidFill>
                  <a:schemeClr val="dk2"/>
                </a:solidFill>
              </a:defRPr>
            </a:lvl2pPr>
            <a:lvl3pPr indent="-533400" lvl="2" marL="1371600">
              <a:lnSpc>
                <a:spcPct val="115000"/>
              </a:lnSpc>
              <a:spcBef>
                <a:spcPts val="0"/>
              </a:spcBef>
              <a:spcAft>
                <a:spcPts val="0"/>
              </a:spcAft>
              <a:buClr>
                <a:schemeClr val="dk2"/>
              </a:buClr>
              <a:buSzPts val="4800"/>
              <a:buChar char="■"/>
              <a:defRPr sz="4800">
                <a:solidFill>
                  <a:schemeClr val="dk2"/>
                </a:solidFill>
              </a:defRPr>
            </a:lvl3pPr>
            <a:lvl4pPr indent="-533400" lvl="3" marL="1828800">
              <a:lnSpc>
                <a:spcPct val="115000"/>
              </a:lnSpc>
              <a:spcBef>
                <a:spcPts val="0"/>
              </a:spcBef>
              <a:spcAft>
                <a:spcPts val="0"/>
              </a:spcAft>
              <a:buClr>
                <a:schemeClr val="dk2"/>
              </a:buClr>
              <a:buSzPts val="4800"/>
              <a:buChar char="●"/>
              <a:defRPr sz="4800">
                <a:solidFill>
                  <a:schemeClr val="dk2"/>
                </a:solidFill>
              </a:defRPr>
            </a:lvl4pPr>
            <a:lvl5pPr indent="-533400" lvl="4" marL="2286000">
              <a:lnSpc>
                <a:spcPct val="115000"/>
              </a:lnSpc>
              <a:spcBef>
                <a:spcPts val="0"/>
              </a:spcBef>
              <a:spcAft>
                <a:spcPts val="0"/>
              </a:spcAft>
              <a:buClr>
                <a:schemeClr val="dk2"/>
              </a:buClr>
              <a:buSzPts val="4800"/>
              <a:buChar char="○"/>
              <a:defRPr sz="4800">
                <a:solidFill>
                  <a:schemeClr val="dk2"/>
                </a:solidFill>
              </a:defRPr>
            </a:lvl5pPr>
            <a:lvl6pPr indent="-533400" lvl="5" marL="2743200">
              <a:lnSpc>
                <a:spcPct val="115000"/>
              </a:lnSpc>
              <a:spcBef>
                <a:spcPts val="0"/>
              </a:spcBef>
              <a:spcAft>
                <a:spcPts val="0"/>
              </a:spcAft>
              <a:buClr>
                <a:schemeClr val="dk2"/>
              </a:buClr>
              <a:buSzPts val="4800"/>
              <a:buChar char="■"/>
              <a:defRPr sz="4800">
                <a:solidFill>
                  <a:schemeClr val="dk2"/>
                </a:solidFill>
              </a:defRPr>
            </a:lvl6pPr>
            <a:lvl7pPr indent="-533400" lvl="6" marL="3200400">
              <a:lnSpc>
                <a:spcPct val="115000"/>
              </a:lnSpc>
              <a:spcBef>
                <a:spcPts val="0"/>
              </a:spcBef>
              <a:spcAft>
                <a:spcPts val="0"/>
              </a:spcAft>
              <a:buClr>
                <a:schemeClr val="dk2"/>
              </a:buClr>
              <a:buSzPts val="4800"/>
              <a:buChar char="●"/>
              <a:defRPr sz="4800">
                <a:solidFill>
                  <a:schemeClr val="dk2"/>
                </a:solidFill>
              </a:defRPr>
            </a:lvl7pPr>
            <a:lvl8pPr indent="-533400" lvl="7" marL="3657600">
              <a:lnSpc>
                <a:spcPct val="115000"/>
              </a:lnSpc>
              <a:spcBef>
                <a:spcPts val="0"/>
              </a:spcBef>
              <a:spcAft>
                <a:spcPts val="0"/>
              </a:spcAft>
              <a:buClr>
                <a:schemeClr val="dk2"/>
              </a:buClr>
              <a:buSzPts val="4800"/>
              <a:buChar char="○"/>
              <a:defRPr sz="4800">
                <a:solidFill>
                  <a:schemeClr val="dk2"/>
                </a:solidFill>
              </a:defRPr>
            </a:lvl8pPr>
            <a:lvl9pPr indent="-533400" lvl="8" marL="4114800">
              <a:lnSpc>
                <a:spcPct val="115000"/>
              </a:lnSpc>
              <a:spcBef>
                <a:spcPts val="0"/>
              </a:spcBef>
              <a:spcAft>
                <a:spcPts val="0"/>
              </a:spcAft>
              <a:buClr>
                <a:schemeClr val="dk2"/>
              </a:buClr>
              <a:buSzPts val="4800"/>
              <a:buChar char="■"/>
              <a:defRPr sz="4800">
                <a:solidFill>
                  <a:schemeClr val="dk2"/>
                </a:solidFill>
              </a:defRPr>
            </a:lvl9pPr>
          </a:lstStyle>
          <a:p/>
        </p:txBody>
      </p:sp>
      <p:sp>
        <p:nvSpPr>
          <p:cNvPr id="8" name="Google Shape;8;p1"/>
          <p:cNvSpPr txBox="1"/>
          <p:nvPr>
            <p:ph idx="12" type="sldNum"/>
          </p:nvPr>
        </p:nvSpPr>
        <p:spPr>
          <a:xfrm>
            <a:off x="20013680" y="26110750"/>
            <a:ext cx="1296000" cy="2203800"/>
          </a:xfrm>
          <a:prstGeom prst="rect">
            <a:avLst/>
          </a:prstGeom>
          <a:noFill/>
          <a:ln>
            <a:noFill/>
          </a:ln>
        </p:spPr>
        <p:txBody>
          <a:bodyPr anchorCtr="0" anchor="ctr" bIns="314625" lIns="314625" spcFirstLastPara="1" rIns="314625" wrap="square" tIns="314625">
            <a:normAutofit/>
          </a:bodyPr>
          <a:lstStyle>
            <a:lvl1pPr lvl="0" algn="r">
              <a:buNone/>
              <a:defRPr sz="3400">
                <a:solidFill>
                  <a:schemeClr val="dk2"/>
                </a:solidFill>
              </a:defRPr>
            </a:lvl1pPr>
            <a:lvl2pPr lvl="1" algn="r">
              <a:buNone/>
              <a:defRPr sz="3400">
                <a:solidFill>
                  <a:schemeClr val="dk2"/>
                </a:solidFill>
              </a:defRPr>
            </a:lvl2pPr>
            <a:lvl3pPr lvl="2" algn="r">
              <a:buNone/>
              <a:defRPr sz="3400">
                <a:solidFill>
                  <a:schemeClr val="dk2"/>
                </a:solidFill>
              </a:defRPr>
            </a:lvl3pPr>
            <a:lvl4pPr lvl="3" algn="r">
              <a:buNone/>
              <a:defRPr sz="3400">
                <a:solidFill>
                  <a:schemeClr val="dk2"/>
                </a:solidFill>
              </a:defRPr>
            </a:lvl4pPr>
            <a:lvl5pPr lvl="4" algn="r">
              <a:buNone/>
              <a:defRPr sz="3400">
                <a:solidFill>
                  <a:schemeClr val="dk2"/>
                </a:solidFill>
              </a:defRPr>
            </a:lvl5pPr>
            <a:lvl6pPr lvl="5" algn="r">
              <a:buNone/>
              <a:defRPr sz="3400">
                <a:solidFill>
                  <a:schemeClr val="dk2"/>
                </a:solidFill>
              </a:defRPr>
            </a:lvl6pPr>
            <a:lvl7pPr lvl="6" algn="r">
              <a:buNone/>
              <a:defRPr sz="3400">
                <a:solidFill>
                  <a:schemeClr val="dk2"/>
                </a:solidFill>
              </a:defRPr>
            </a:lvl7pPr>
            <a:lvl8pPr lvl="7" algn="r">
              <a:buNone/>
              <a:defRPr sz="3400">
                <a:solidFill>
                  <a:schemeClr val="dk2"/>
                </a:solidFill>
              </a:defRPr>
            </a:lvl8pPr>
            <a:lvl9pPr lvl="8" algn="r">
              <a:buNone/>
              <a:defRPr sz="3400">
                <a:solidFill>
                  <a:schemeClr val="dk2"/>
                </a:solidFill>
              </a:defRPr>
            </a:lvl9pPr>
          </a:lstStyle>
          <a:p>
            <a:pPr indent="0" lvl="0" marL="0" rtl="0" algn="r">
              <a:spcBef>
                <a:spcPts val="0"/>
              </a:spcBef>
              <a:spcAft>
                <a:spcPts val="0"/>
              </a:spcAft>
              <a:buNone/>
            </a:pPr>
            <a:fld id="{00000000-1234-1234-1234-123412341234}" type="slidenum">
              <a:rPr lang="es-419"/>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par.nuble.explora@gmail.com"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 name="Shape 17"/>
        <p:cNvGrpSpPr/>
        <p:nvPr/>
      </p:nvGrpSpPr>
      <p:grpSpPr>
        <a:xfrm>
          <a:off x="0" y="0"/>
          <a:ext cx="0" cy="0"/>
          <a:chOff x="0" y="0"/>
          <a:chExt cx="0" cy="0"/>
        </a:xfrm>
      </p:grpSpPr>
      <p:sp>
        <p:nvSpPr>
          <p:cNvPr id="18" name="Google Shape;18;p4"/>
          <p:cNvSpPr txBox="1"/>
          <p:nvPr/>
        </p:nvSpPr>
        <p:spPr>
          <a:xfrm>
            <a:off x="4262450" y="5025025"/>
            <a:ext cx="8483100" cy="580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s-419" sz="3500">
                <a:solidFill>
                  <a:schemeClr val="dk1"/>
                </a:solidFill>
              </a:rPr>
              <a:t>Educación</a:t>
            </a:r>
            <a:r>
              <a:rPr b="1" lang="es-419" sz="3500">
                <a:solidFill>
                  <a:schemeClr val="dk1"/>
                </a:solidFill>
              </a:rPr>
              <a:t> x - Inv</a:t>
            </a:r>
            <a:r>
              <a:rPr b="1" lang="es-419" sz="3500">
                <a:solidFill>
                  <a:schemeClr val="dk1"/>
                </a:solidFill>
              </a:rPr>
              <a:t>estigación/innov</a:t>
            </a:r>
            <a:endParaRPr b="1" sz="3500">
              <a:solidFill>
                <a:schemeClr val="dk1"/>
              </a:solidFill>
            </a:endParaRPr>
          </a:p>
        </p:txBody>
      </p:sp>
      <p:sp>
        <p:nvSpPr>
          <p:cNvPr id="19" name="Google Shape;19;p4"/>
          <p:cNvSpPr txBox="1"/>
          <p:nvPr/>
        </p:nvSpPr>
        <p:spPr>
          <a:xfrm>
            <a:off x="817800" y="6185550"/>
            <a:ext cx="19964400" cy="887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s-419" sz="5300">
                <a:solidFill>
                  <a:schemeClr val="dk1"/>
                </a:solidFill>
              </a:rPr>
              <a:t>Título completo del proyecto</a:t>
            </a:r>
            <a:endParaRPr b="1" sz="5300">
              <a:solidFill>
                <a:schemeClr val="dk1"/>
              </a:solidFill>
            </a:endParaRPr>
          </a:p>
        </p:txBody>
      </p:sp>
      <p:sp>
        <p:nvSpPr>
          <p:cNvPr id="20" name="Google Shape;20;p4"/>
          <p:cNvSpPr txBox="1"/>
          <p:nvPr/>
        </p:nvSpPr>
        <p:spPr>
          <a:xfrm>
            <a:off x="817800" y="7366988"/>
            <a:ext cx="19964400" cy="887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s-419" sz="4000">
                <a:solidFill>
                  <a:schemeClr val="dk1"/>
                </a:solidFill>
              </a:rPr>
              <a:t>Establecimiento Educacional, Comuna</a:t>
            </a:r>
            <a:endParaRPr sz="4000">
              <a:solidFill>
                <a:schemeClr val="dk1"/>
              </a:solidFill>
            </a:endParaRPr>
          </a:p>
        </p:txBody>
      </p:sp>
      <p:sp>
        <p:nvSpPr>
          <p:cNvPr id="21" name="Google Shape;21;p4"/>
          <p:cNvSpPr txBox="1"/>
          <p:nvPr/>
        </p:nvSpPr>
        <p:spPr>
          <a:xfrm>
            <a:off x="1349400" y="10015550"/>
            <a:ext cx="18901200" cy="2589600"/>
          </a:xfrm>
          <a:prstGeom prst="rect">
            <a:avLst/>
          </a:prstGeom>
          <a:noFill/>
          <a:ln>
            <a:noFill/>
          </a:ln>
        </p:spPr>
        <p:txBody>
          <a:bodyPr anchorCtr="0" anchor="t" bIns="91425" lIns="91425" spcFirstLastPara="1" rIns="91425" wrap="square" tIns="91425">
            <a:noAutofit/>
          </a:bodyPr>
          <a:lstStyle/>
          <a:p>
            <a:pPr indent="0" lvl="0" marL="0" rtl="0" algn="just">
              <a:spcBef>
                <a:spcPts val="0"/>
              </a:spcBef>
              <a:spcAft>
                <a:spcPts val="0"/>
              </a:spcAft>
              <a:buNone/>
            </a:pPr>
            <a:r>
              <a:rPr lang="es-419" sz="3300">
                <a:solidFill>
                  <a:schemeClr val="dk2"/>
                </a:solidFill>
                <a:latin typeface="Helvetica Neue"/>
                <a:ea typeface="Helvetica Neue"/>
                <a:cs typeface="Helvetica Neue"/>
                <a:sym typeface="Helvetica Neue"/>
              </a:rPr>
              <a:t>Texto Introducción. Lorem ipsum dolor sit amet, consectetur adipiscing elit, sed do eiusmod tempor incididunt ut labore et dolore magna aliqua. Ut enim ad minim veniam, quis nostrud exercitation ullamco laboris nisi.Lorem ipsum dolor sit amet, consectetur adipiscing elit, sed do eiusmod tempor incididunt ut labore et dolore.</a:t>
            </a:r>
            <a:endParaRPr sz="3300">
              <a:solidFill>
                <a:schemeClr val="dk2"/>
              </a:solidFill>
              <a:latin typeface="Helvetica Neue"/>
              <a:ea typeface="Helvetica Neue"/>
              <a:cs typeface="Helvetica Neue"/>
              <a:sym typeface="Helvetica Neue"/>
            </a:endParaRPr>
          </a:p>
        </p:txBody>
      </p:sp>
      <p:sp>
        <p:nvSpPr>
          <p:cNvPr id="22" name="Google Shape;22;p4"/>
          <p:cNvSpPr txBox="1"/>
          <p:nvPr/>
        </p:nvSpPr>
        <p:spPr>
          <a:xfrm>
            <a:off x="1349400" y="9121975"/>
            <a:ext cx="6994800" cy="5805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s-419" sz="4700">
                <a:solidFill>
                  <a:schemeClr val="dk1"/>
                </a:solidFill>
                <a:latin typeface="Helvetica Neue"/>
                <a:ea typeface="Helvetica Neue"/>
                <a:cs typeface="Helvetica Neue"/>
                <a:sym typeface="Helvetica Neue"/>
              </a:rPr>
              <a:t>INTRODUCCIÓN</a:t>
            </a:r>
            <a:endParaRPr b="1" sz="4400">
              <a:solidFill>
                <a:schemeClr val="dk1"/>
              </a:solidFill>
              <a:latin typeface="Helvetica Neue"/>
              <a:ea typeface="Helvetica Neue"/>
              <a:cs typeface="Helvetica Neue"/>
              <a:sym typeface="Helvetica Neue"/>
            </a:endParaRPr>
          </a:p>
        </p:txBody>
      </p:sp>
      <p:sp>
        <p:nvSpPr>
          <p:cNvPr id="23" name="Google Shape;23;p4"/>
          <p:cNvSpPr txBox="1"/>
          <p:nvPr/>
        </p:nvSpPr>
        <p:spPr>
          <a:xfrm>
            <a:off x="1349400" y="13942800"/>
            <a:ext cx="18901200" cy="2197200"/>
          </a:xfrm>
          <a:prstGeom prst="rect">
            <a:avLst/>
          </a:prstGeom>
          <a:noFill/>
          <a:ln>
            <a:noFill/>
          </a:ln>
        </p:spPr>
        <p:txBody>
          <a:bodyPr anchorCtr="0" anchor="t" bIns="91425" lIns="91425" spcFirstLastPara="1" rIns="91425" wrap="square" tIns="91425">
            <a:noAutofit/>
          </a:bodyPr>
          <a:lstStyle/>
          <a:p>
            <a:pPr indent="0" lvl="0" marL="0" rtl="0" algn="just">
              <a:spcBef>
                <a:spcPts val="0"/>
              </a:spcBef>
              <a:spcAft>
                <a:spcPts val="0"/>
              </a:spcAft>
              <a:buNone/>
            </a:pPr>
            <a:r>
              <a:rPr lang="es-419" sz="3300">
                <a:solidFill>
                  <a:schemeClr val="dk2"/>
                </a:solidFill>
                <a:latin typeface="Helvetica Neue"/>
                <a:ea typeface="Helvetica Neue"/>
                <a:cs typeface="Helvetica Neue"/>
                <a:sym typeface="Helvetica Neue"/>
              </a:rPr>
              <a:t>TextO. Lorem ipsum dolor sit amet, consectetur adipiscing elit, sed do eiusmod tempor incididunt ut labore et dolore magna aliqua. Ut enim ad minim veniam, quis nostrud exercitation ullamco laboris nisi.Lorem ipsum dolor sit ame.</a:t>
            </a:r>
            <a:endParaRPr sz="3300">
              <a:solidFill>
                <a:schemeClr val="dk2"/>
              </a:solidFill>
              <a:latin typeface="Helvetica Neue"/>
              <a:ea typeface="Helvetica Neue"/>
              <a:cs typeface="Helvetica Neue"/>
              <a:sym typeface="Helvetica Neue"/>
            </a:endParaRPr>
          </a:p>
        </p:txBody>
      </p:sp>
      <p:sp>
        <p:nvSpPr>
          <p:cNvPr id="24" name="Google Shape;24;p4"/>
          <p:cNvSpPr txBox="1"/>
          <p:nvPr/>
        </p:nvSpPr>
        <p:spPr>
          <a:xfrm>
            <a:off x="1349400" y="13240350"/>
            <a:ext cx="15611100" cy="5805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s-419" sz="4700">
                <a:solidFill>
                  <a:schemeClr val="dk1"/>
                </a:solidFill>
                <a:latin typeface="Helvetica Neue"/>
                <a:ea typeface="Helvetica Neue"/>
                <a:cs typeface="Helvetica Neue"/>
                <a:sym typeface="Helvetica Neue"/>
              </a:rPr>
              <a:t>PREGUNTA DE INVESTIGACIÓN O INNOVACIÓN</a:t>
            </a:r>
            <a:endParaRPr b="1" sz="4400">
              <a:solidFill>
                <a:schemeClr val="dk1"/>
              </a:solidFill>
              <a:latin typeface="Helvetica Neue"/>
              <a:ea typeface="Helvetica Neue"/>
              <a:cs typeface="Helvetica Neue"/>
              <a:sym typeface="Helvetica Neue"/>
            </a:endParaRPr>
          </a:p>
        </p:txBody>
      </p:sp>
      <p:sp>
        <p:nvSpPr>
          <p:cNvPr id="25" name="Google Shape;25;p4"/>
          <p:cNvSpPr txBox="1"/>
          <p:nvPr/>
        </p:nvSpPr>
        <p:spPr>
          <a:xfrm>
            <a:off x="1349400" y="17544000"/>
            <a:ext cx="8675700" cy="4580400"/>
          </a:xfrm>
          <a:prstGeom prst="rect">
            <a:avLst/>
          </a:prstGeom>
          <a:noFill/>
          <a:ln>
            <a:noFill/>
          </a:ln>
        </p:spPr>
        <p:txBody>
          <a:bodyPr anchorCtr="0" anchor="t" bIns="91425" lIns="91425" spcFirstLastPara="1" rIns="91425" wrap="square" tIns="91425">
            <a:noAutofit/>
          </a:bodyPr>
          <a:lstStyle/>
          <a:p>
            <a:pPr indent="0" lvl="0" marL="0" rtl="0" algn="just">
              <a:spcBef>
                <a:spcPts val="0"/>
              </a:spcBef>
              <a:spcAft>
                <a:spcPts val="0"/>
              </a:spcAft>
              <a:buNone/>
            </a:pPr>
            <a:r>
              <a:rPr lang="es-419" sz="3300">
                <a:solidFill>
                  <a:schemeClr val="dk2"/>
                </a:solidFill>
                <a:latin typeface="Helvetica Neue"/>
                <a:ea typeface="Helvetica Neue"/>
                <a:cs typeface="Helvetica Neue"/>
                <a:sym typeface="Helvetica Neue"/>
              </a:rPr>
              <a:t>Texto. Lorem ipsum dolor sit amet, consectetur adipiscing elit, sed do eiusmod tempor incididunt ut labore et dolore magna aliqua. Ut enim ad minim veniam, quis nostrud exercitation ullamco laboris .</a:t>
            </a:r>
            <a:endParaRPr sz="3300">
              <a:solidFill>
                <a:schemeClr val="dk2"/>
              </a:solidFill>
              <a:latin typeface="Helvetica Neue"/>
              <a:ea typeface="Helvetica Neue"/>
              <a:cs typeface="Helvetica Neue"/>
              <a:sym typeface="Helvetica Neue"/>
            </a:endParaRPr>
          </a:p>
        </p:txBody>
      </p:sp>
      <p:sp>
        <p:nvSpPr>
          <p:cNvPr id="26" name="Google Shape;26;p4"/>
          <p:cNvSpPr txBox="1"/>
          <p:nvPr/>
        </p:nvSpPr>
        <p:spPr>
          <a:xfrm>
            <a:off x="1349400" y="16388350"/>
            <a:ext cx="8675700" cy="10905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s-419" sz="4700">
                <a:solidFill>
                  <a:schemeClr val="dk1"/>
                </a:solidFill>
                <a:latin typeface="Helvetica Neue"/>
                <a:ea typeface="Helvetica Neue"/>
                <a:cs typeface="Helvetica Neue"/>
                <a:sym typeface="Helvetica Neue"/>
              </a:rPr>
              <a:t>HIPÓTESIS Y OBJETIVOS</a:t>
            </a:r>
            <a:endParaRPr b="1" sz="4400">
              <a:solidFill>
                <a:schemeClr val="dk1"/>
              </a:solidFill>
              <a:latin typeface="Helvetica Neue"/>
              <a:ea typeface="Helvetica Neue"/>
              <a:cs typeface="Helvetica Neue"/>
              <a:sym typeface="Helvetica Neue"/>
            </a:endParaRPr>
          </a:p>
        </p:txBody>
      </p:sp>
      <p:sp>
        <p:nvSpPr>
          <p:cNvPr id="27" name="Google Shape;27;p4"/>
          <p:cNvSpPr txBox="1"/>
          <p:nvPr/>
        </p:nvSpPr>
        <p:spPr>
          <a:xfrm>
            <a:off x="11574900" y="17544000"/>
            <a:ext cx="8675700" cy="6160800"/>
          </a:xfrm>
          <a:prstGeom prst="rect">
            <a:avLst/>
          </a:prstGeom>
          <a:noFill/>
          <a:ln>
            <a:noFill/>
          </a:ln>
        </p:spPr>
        <p:txBody>
          <a:bodyPr anchorCtr="0" anchor="t" bIns="91425" lIns="91425" spcFirstLastPara="1" rIns="91425" wrap="square" tIns="91425">
            <a:noAutofit/>
          </a:bodyPr>
          <a:lstStyle/>
          <a:p>
            <a:pPr indent="0" lvl="0" marL="0" rtl="0" algn="just">
              <a:spcBef>
                <a:spcPts val="0"/>
              </a:spcBef>
              <a:spcAft>
                <a:spcPts val="0"/>
              </a:spcAft>
              <a:buNone/>
            </a:pPr>
            <a:r>
              <a:rPr lang="es-419" sz="3300">
                <a:solidFill>
                  <a:schemeClr val="dk2"/>
                </a:solidFill>
                <a:latin typeface="Helvetica Neue"/>
                <a:ea typeface="Helvetica Neue"/>
                <a:cs typeface="Helvetica Neue"/>
                <a:sym typeface="Helvetica Neue"/>
              </a:rPr>
              <a:t>Texto. Lorem ipsum dolor sit amet, consectetur adipiscing elit, sed do eiusmod tempor incididunt ut labore et dolore magna aliqua. Ut enim ad minim veniam, quis nostrud exercitation ullamco laboris .</a:t>
            </a:r>
            <a:endParaRPr sz="3300">
              <a:solidFill>
                <a:schemeClr val="dk2"/>
              </a:solidFill>
              <a:latin typeface="Helvetica Neue"/>
              <a:ea typeface="Helvetica Neue"/>
              <a:cs typeface="Helvetica Neue"/>
              <a:sym typeface="Helvetica Neue"/>
            </a:endParaRPr>
          </a:p>
        </p:txBody>
      </p:sp>
      <p:sp>
        <p:nvSpPr>
          <p:cNvPr id="28" name="Google Shape;28;p4"/>
          <p:cNvSpPr txBox="1"/>
          <p:nvPr/>
        </p:nvSpPr>
        <p:spPr>
          <a:xfrm>
            <a:off x="11574900" y="16388350"/>
            <a:ext cx="8675700" cy="10905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s-419" sz="4700">
                <a:solidFill>
                  <a:schemeClr val="dk1"/>
                </a:solidFill>
                <a:latin typeface="Helvetica Neue"/>
                <a:ea typeface="Helvetica Neue"/>
                <a:cs typeface="Helvetica Neue"/>
                <a:sym typeface="Helvetica Neue"/>
              </a:rPr>
              <a:t>METODOLOGÍA</a:t>
            </a:r>
            <a:endParaRPr b="1" sz="4400">
              <a:solidFill>
                <a:schemeClr val="dk1"/>
              </a:solidFill>
              <a:latin typeface="Helvetica Neue"/>
              <a:ea typeface="Helvetica Neue"/>
              <a:cs typeface="Helvetica Neue"/>
              <a:sym typeface="Helvetica Neue"/>
            </a:endParaRPr>
          </a:p>
        </p:txBody>
      </p:sp>
      <p:sp>
        <p:nvSpPr>
          <p:cNvPr id="29" name="Google Shape;29;p4"/>
          <p:cNvSpPr txBox="1"/>
          <p:nvPr/>
        </p:nvSpPr>
        <p:spPr>
          <a:xfrm>
            <a:off x="1622400" y="24345373"/>
            <a:ext cx="9482400" cy="14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419" sz="2800">
                <a:solidFill>
                  <a:schemeClr val="dk1"/>
                </a:solidFill>
                <a:latin typeface="Helvetica Neue"/>
                <a:ea typeface="Helvetica Neue"/>
                <a:cs typeface="Helvetica Neue"/>
                <a:sym typeface="Helvetica Neue"/>
              </a:rPr>
              <a:t>EQUIPO:</a:t>
            </a:r>
            <a:endParaRPr b="1" sz="2800">
              <a:solidFill>
                <a:schemeClr val="dk1"/>
              </a:solidFill>
              <a:latin typeface="Helvetica Neue"/>
              <a:ea typeface="Helvetica Neue"/>
              <a:cs typeface="Helvetica Neue"/>
              <a:sym typeface="Helvetica Neue"/>
            </a:endParaRPr>
          </a:p>
        </p:txBody>
      </p:sp>
      <p:cxnSp>
        <p:nvCxnSpPr>
          <p:cNvPr id="30" name="Google Shape;30;p4"/>
          <p:cNvCxnSpPr/>
          <p:nvPr/>
        </p:nvCxnSpPr>
        <p:spPr>
          <a:xfrm>
            <a:off x="11234725" y="24403741"/>
            <a:ext cx="0" cy="1297800"/>
          </a:xfrm>
          <a:prstGeom prst="straightConnector1">
            <a:avLst/>
          </a:prstGeom>
          <a:noFill/>
          <a:ln cap="flat" cmpd="sng" w="38100">
            <a:solidFill>
              <a:schemeClr val="dk2"/>
            </a:solidFill>
            <a:prstDash val="solid"/>
            <a:round/>
            <a:headEnd len="med" w="med" type="none"/>
            <a:tailEnd len="med" w="med" type="none"/>
          </a:ln>
        </p:spPr>
      </p:cxnSp>
      <p:sp>
        <p:nvSpPr>
          <p:cNvPr id="31" name="Google Shape;31;p4"/>
          <p:cNvSpPr txBox="1"/>
          <p:nvPr/>
        </p:nvSpPr>
        <p:spPr>
          <a:xfrm>
            <a:off x="11441775" y="24345373"/>
            <a:ext cx="6804600" cy="14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419" sz="2800">
                <a:solidFill>
                  <a:schemeClr val="dk1"/>
                </a:solidFill>
                <a:latin typeface="Helvetica Neue"/>
                <a:ea typeface="Helvetica Neue"/>
                <a:cs typeface="Helvetica Neue"/>
                <a:sym typeface="Helvetica Neue"/>
              </a:rPr>
              <a:t>DOCENTE GUÍA</a:t>
            </a:r>
            <a:r>
              <a:rPr b="1" lang="es-419" sz="2800">
                <a:solidFill>
                  <a:schemeClr val="dk1"/>
                </a:solidFill>
                <a:latin typeface="Helvetica Neue"/>
                <a:ea typeface="Helvetica Neue"/>
                <a:cs typeface="Helvetica Neue"/>
                <a:sym typeface="Helvetica Neue"/>
              </a:rPr>
              <a:t>:</a:t>
            </a:r>
            <a:endParaRPr b="1" sz="2800">
              <a:solidFill>
                <a:schemeClr val="dk1"/>
              </a:solidFill>
              <a:latin typeface="Helvetica Neue"/>
              <a:ea typeface="Helvetica Neue"/>
              <a:cs typeface="Helvetica Neue"/>
              <a:sym typeface="Helvetica Neue"/>
            </a:endParaRPr>
          </a:p>
          <a:p>
            <a:pPr indent="0" lvl="0" marL="0" rtl="0" algn="l">
              <a:spcBef>
                <a:spcPts val="0"/>
              </a:spcBef>
              <a:spcAft>
                <a:spcPts val="0"/>
              </a:spcAft>
              <a:buNone/>
            </a:pPr>
            <a:r>
              <a:t/>
            </a:r>
            <a:endParaRPr b="1" sz="2800">
              <a:solidFill>
                <a:schemeClr val="dk1"/>
              </a:solidFill>
              <a:latin typeface="Helvetica Neue"/>
              <a:ea typeface="Helvetica Neue"/>
              <a:cs typeface="Helvetica Neue"/>
              <a:sym typeface="Helvetica Neue"/>
            </a:endParaRPr>
          </a:p>
          <a:p>
            <a:pPr indent="0" lvl="0" marL="0" rtl="0" algn="l">
              <a:spcBef>
                <a:spcPts val="0"/>
              </a:spcBef>
              <a:spcAft>
                <a:spcPts val="0"/>
              </a:spcAft>
              <a:buNone/>
            </a:pPr>
            <a:r>
              <a:rPr b="1" lang="es-419" sz="2800">
                <a:solidFill>
                  <a:schemeClr val="dk1"/>
                </a:solidFill>
                <a:latin typeface="Helvetica Neue"/>
                <a:ea typeface="Helvetica Neue"/>
                <a:cs typeface="Helvetica Neue"/>
                <a:sym typeface="Helvetica Neue"/>
              </a:rPr>
              <a:t>ASESOR/A CIENTÍFICO/A:</a:t>
            </a:r>
            <a:endParaRPr b="1" sz="2800">
              <a:solidFill>
                <a:schemeClr val="dk1"/>
              </a:solidFill>
              <a:latin typeface="Helvetica Neue"/>
              <a:ea typeface="Helvetica Neue"/>
              <a:cs typeface="Helvetica Neue"/>
              <a:sym typeface="Helvetica Neue"/>
            </a:endParaRPr>
          </a:p>
        </p:txBody>
      </p:sp>
      <p:sp>
        <p:nvSpPr>
          <p:cNvPr id="32" name="Google Shape;32;p4"/>
          <p:cNvSpPr txBox="1"/>
          <p:nvPr/>
        </p:nvSpPr>
        <p:spPr>
          <a:xfrm>
            <a:off x="13001700" y="4998250"/>
            <a:ext cx="3958800" cy="684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s-419" sz="3500">
                <a:solidFill>
                  <a:schemeClr val="lt1"/>
                </a:solidFill>
              </a:rPr>
              <a:t>Código</a:t>
            </a:r>
            <a:r>
              <a:rPr b="1" lang="es-419" sz="3500">
                <a:solidFill>
                  <a:schemeClr val="lt1"/>
                </a:solidFill>
              </a:rPr>
              <a:t> Explora</a:t>
            </a:r>
            <a:endParaRPr b="1" sz="3500">
              <a:solidFill>
                <a:schemeClr val="lt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 name="Shape 36"/>
        <p:cNvGrpSpPr/>
        <p:nvPr/>
      </p:nvGrpSpPr>
      <p:grpSpPr>
        <a:xfrm>
          <a:off x="0" y="0"/>
          <a:ext cx="0" cy="0"/>
          <a:chOff x="0" y="0"/>
          <a:chExt cx="0" cy="0"/>
        </a:xfrm>
      </p:grpSpPr>
      <p:sp>
        <p:nvSpPr>
          <p:cNvPr id="37" name="Google Shape;37;p5"/>
          <p:cNvSpPr txBox="1"/>
          <p:nvPr>
            <p:ph type="title"/>
          </p:nvPr>
        </p:nvSpPr>
        <p:spPr>
          <a:xfrm>
            <a:off x="736300" y="1559727"/>
            <a:ext cx="20127300" cy="12025200"/>
          </a:xfrm>
          <a:prstGeom prst="rect">
            <a:avLst/>
          </a:prstGeom>
        </p:spPr>
        <p:txBody>
          <a:bodyPr anchorCtr="0" anchor="t" bIns="314625" lIns="314625" spcFirstLastPara="1" rIns="314625" wrap="square" tIns="314625">
            <a:noAutofit/>
          </a:bodyPr>
          <a:lstStyle/>
          <a:p>
            <a:pPr indent="0" lvl="0" marL="0" rtl="0" algn="l">
              <a:lnSpc>
                <a:spcPct val="115000"/>
              </a:lnSpc>
              <a:spcBef>
                <a:spcPts val="0"/>
              </a:spcBef>
              <a:spcAft>
                <a:spcPts val="0"/>
              </a:spcAft>
              <a:buNone/>
            </a:pPr>
            <a:r>
              <a:rPr b="1" lang="es-419" sz="6000"/>
              <a:t>Indicaciones para el rellenado de Poster.</a:t>
            </a:r>
            <a:endParaRPr b="1" sz="6000"/>
          </a:p>
          <a:p>
            <a:pPr indent="0" lvl="0" marL="0" rtl="0" algn="l">
              <a:lnSpc>
                <a:spcPct val="115000"/>
              </a:lnSpc>
              <a:spcBef>
                <a:spcPts val="0"/>
              </a:spcBef>
              <a:spcAft>
                <a:spcPts val="0"/>
              </a:spcAft>
              <a:buNone/>
            </a:pPr>
            <a:r>
              <a:rPr lang="es-419" sz="6000"/>
              <a:t>	</a:t>
            </a:r>
            <a:endParaRPr sz="6000"/>
          </a:p>
          <a:p>
            <a:pPr indent="-514350" lvl="0" marL="914400" rtl="0" algn="l">
              <a:lnSpc>
                <a:spcPct val="115000"/>
              </a:lnSpc>
              <a:spcBef>
                <a:spcPts val="0"/>
              </a:spcBef>
              <a:spcAft>
                <a:spcPts val="0"/>
              </a:spcAft>
              <a:buSzPts val="4500"/>
              <a:buChar char="●"/>
            </a:pPr>
            <a:r>
              <a:rPr lang="es-419" sz="4500"/>
              <a:t>Indicar en el Poster el Nivel de Educación del Equipo (Básica y Media).</a:t>
            </a:r>
            <a:endParaRPr sz="4500"/>
          </a:p>
          <a:p>
            <a:pPr indent="-514350" lvl="0" marL="914400" rtl="0" algn="l">
              <a:lnSpc>
                <a:spcPct val="115000"/>
              </a:lnSpc>
              <a:spcBef>
                <a:spcPts val="0"/>
              </a:spcBef>
              <a:spcAft>
                <a:spcPts val="0"/>
              </a:spcAft>
              <a:buSzPts val="4500"/>
              <a:buChar char="●"/>
            </a:pPr>
            <a:r>
              <a:rPr lang="es-419" sz="4500"/>
              <a:t>Indicar en el Poster la Categoría de Proyecto (Investigación o Innovación).</a:t>
            </a:r>
            <a:endParaRPr sz="4500"/>
          </a:p>
          <a:p>
            <a:pPr indent="-514350" lvl="0" marL="914400" rtl="0" algn="l">
              <a:lnSpc>
                <a:spcPct val="115000"/>
              </a:lnSpc>
              <a:spcBef>
                <a:spcPts val="0"/>
              </a:spcBef>
              <a:spcAft>
                <a:spcPts val="0"/>
              </a:spcAft>
              <a:buSzPts val="4500"/>
              <a:buChar char="●"/>
            </a:pPr>
            <a:r>
              <a:rPr lang="es-419" sz="4500"/>
              <a:t>No cambiar los tamaños establecidos para los textos.</a:t>
            </a:r>
            <a:endParaRPr sz="4500"/>
          </a:p>
          <a:p>
            <a:pPr indent="-514350" lvl="0" marL="914400" rtl="0" algn="l">
              <a:lnSpc>
                <a:spcPct val="115000"/>
              </a:lnSpc>
              <a:spcBef>
                <a:spcPts val="0"/>
              </a:spcBef>
              <a:spcAft>
                <a:spcPts val="0"/>
              </a:spcAft>
              <a:buSzPts val="4500"/>
              <a:buChar char="●"/>
            </a:pPr>
            <a:r>
              <a:rPr lang="es-419" sz="4500"/>
              <a:t>Fuente  de texto Helvetica Neue.</a:t>
            </a:r>
            <a:endParaRPr sz="4500"/>
          </a:p>
          <a:p>
            <a:pPr indent="-514350" lvl="0" marL="914400" rtl="0" algn="l">
              <a:lnSpc>
                <a:spcPct val="115000"/>
              </a:lnSpc>
              <a:spcBef>
                <a:spcPts val="0"/>
              </a:spcBef>
              <a:spcAft>
                <a:spcPts val="0"/>
              </a:spcAft>
              <a:buSzPts val="4500"/>
              <a:buChar char="●"/>
            </a:pPr>
            <a:r>
              <a:rPr lang="es-419" sz="4500"/>
              <a:t>Tamaño de texto para cajas 33 pt.</a:t>
            </a:r>
            <a:endParaRPr sz="4500"/>
          </a:p>
          <a:p>
            <a:pPr indent="0" lvl="0" marL="0" rtl="0" algn="l">
              <a:lnSpc>
                <a:spcPct val="115000"/>
              </a:lnSpc>
              <a:spcBef>
                <a:spcPts val="0"/>
              </a:spcBef>
              <a:spcAft>
                <a:spcPts val="0"/>
              </a:spcAft>
              <a:buNone/>
            </a:pPr>
            <a:r>
              <a:t/>
            </a:r>
            <a:endParaRPr sz="4500"/>
          </a:p>
          <a:p>
            <a:pPr indent="0" lvl="0" marL="0" rtl="0" algn="l">
              <a:lnSpc>
                <a:spcPct val="115000"/>
              </a:lnSpc>
              <a:spcBef>
                <a:spcPts val="0"/>
              </a:spcBef>
              <a:spcAft>
                <a:spcPts val="0"/>
              </a:spcAft>
              <a:buNone/>
            </a:pPr>
            <a:r>
              <a:t/>
            </a:r>
            <a:endParaRPr sz="4500"/>
          </a:p>
          <a:p>
            <a:pPr indent="0" lvl="0" marL="0" rtl="0" algn="l">
              <a:lnSpc>
                <a:spcPct val="115000"/>
              </a:lnSpc>
              <a:spcBef>
                <a:spcPts val="0"/>
              </a:spcBef>
              <a:spcAft>
                <a:spcPts val="0"/>
              </a:spcAft>
              <a:buNone/>
            </a:pPr>
            <a:r>
              <a:t/>
            </a:r>
            <a:endParaRPr sz="4500"/>
          </a:p>
          <a:p>
            <a:pPr indent="0" lvl="0" marL="0" rtl="0" algn="l">
              <a:lnSpc>
                <a:spcPct val="115000"/>
              </a:lnSpc>
              <a:spcBef>
                <a:spcPts val="0"/>
              </a:spcBef>
              <a:spcAft>
                <a:spcPts val="0"/>
              </a:spcAft>
              <a:buNone/>
            </a:pPr>
            <a:r>
              <a:rPr lang="es-419" sz="4500"/>
              <a:t>Si tienes dudas, contáctanos!</a:t>
            </a:r>
            <a:endParaRPr sz="4500"/>
          </a:p>
          <a:p>
            <a:pPr indent="0" lvl="0" marL="0" rtl="0" algn="l">
              <a:lnSpc>
                <a:spcPct val="115000"/>
              </a:lnSpc>
              <a:spcBef>
                <a:spcPts val="0"/>
              </a:spcBef>
              <a:spcAft>
                <a:spcPts val="0"/>
              </a:spcAft>
              <a:buNone/>
            </a:pPr>
            <a:r>
              <a:rPr lang="es-419" sz="4500"/>
              <a:t>Correo: </a:t>
            </a:r>
            <a:r>
              <a:rPr lang="es-419" sz="4500" u="sng">
                <a:solidFill>
                  <a:schemeClr val="hlink"/>
                </a:solidFill>
                <a:hlinkClick r:id="rId3"/>
              </a:rPr>
              <a:t>par.nuble.explora@gmail.com</a:t>
            </a:r>
            <a:endParaRPr sz="4500"/>
          </a:p>
          <a:p>
            <a:pPr indent="0" lvl="0" marL="0" rtl="0" algn="l">
              <a:lnSpc>
                <a:spcPct val="115000"/>
              </a:lnSpc>
              <a:spcBef>
                <a:spcPts val="0"/>
              </a:spcBef>
              <a:spcAft>
                <a:spcPts val="0"/>
              </a:spcAft>
              <a:buNone/>
            </a:pPr>
            <a:r>
              <a:rPr lang="es-419" sz="4500"/>
              <a:t>Teléfono: 42-2207571</a:t>
            </a:r>
            <a:endParaRPr sz="4500"/>
          </a:p>
          <a:p>
            <a:pPr indent="0" lvl="0" marL="0" rtl="0" algn="l">
              <a:lnSpc>
                <a:spcPct val="115000"/>
              </a:lnSpc>
              <a:spcBef>
                <a:spcPts val="0"/>
              </a:spcBef>
              <a:spcAft>
                <a:spcPts val="0"/>
              </a:spcAft>
              <a:buNone/>
            </a:pPr>
            <a:r>
              <a:t/>
            </a:r>
            <a:endParaRPr sz="4500"/>
          </a:p>
          <a:p>
            <a:pPr indent="0" lvl="0" marL="914400" rtl="0" algn="l">
              <a:lnSpc>
                <a:spcPct val="115000"/>
              </a:lnSpc>
              <a:spcBef>
                <a:spcPts val="0"/>
              </a:spcBef>
              <a:spcAft>
                <a:spcPts val="0"/>
              </a:spcAft>
              <a:buNone/>
            </a:pPr>
            <a:r>
              <a:t/>
            </a:r>
            <a:endParaRPr sz="4500"/>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