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Lst>
  <p:sldSz cy="36000000" cx="28800000"/>
  <p:notesSz cx="6858000" cy="9144000"/>
  <p:embeddedFontLst>
    <p:embeddedFont>
      <p:font typeface="Montserrat"/>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339">
          <p15:clr>
            <a:srgbClr val="747775"/>
          </p15:clr>
        </p15:guide>
        <p15:guide id="2" pos="9071">
          <p15:clr>
            <a:srgbClr val="747775"/>
          </p15:clr>
        </p15:guide>
      </p15:sldGuideLst>
    </p:ext>
    <p:ext uri="GoogleSlidesCustomDataVersion2">
      <go:slidesCustomData xmlns:go="http://customooxmlschemas.google.com/" r:id="rId13" roundtripDataSignature="AMtx7mi3rwiP1N242hN1tkFQurGsCUTO1g=="/>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PAR EXPLORA Ñubl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339" orient="horz"/>
        <p:guide pos="9071"/>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Montserrat-italic.fntdata"/><Relationship Id="rId10" Type="http://schemas.openxmlformats.org/officeDocument/2006/relationships/font" Target="fonts/Montserrat-bold.fntdata"/><Relationship Id="rId13" Type="http://customschemas.google.com/relationships/presentationmetadata" Target="metadata"/><Relationship Id="rId12" Type="http://schemas.openxmlformats.org/officeDocument/2006/relationships/font" Target="fonts/Montserrat-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font" Target="fonts/Montserrat-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4-09-24T15:19:01.452">
    <p:pos x="10756" y="2481"/>
    <p:text>Código de proyecto será ingresado por el PAR Explora Ñuble</p:text>
    <p:extLst>
      <p:ext uri="{C676402C-5697-4E1C-873F-D02D1690AC5C}">
        <p15:threadingInfo timeZoneBias="0"/>
      </p:ext>
      <p:ext uri="http://customooxmlschemas.google.com/">
        <go:slidesCustomData xmlns:go="http://customooxmlschemas.google.com/" commentPostId="AAABTogvaWw"/>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057721" y="685800"/>
            <a:ext cx="2743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1:notes"/>
          <p:cNvSpPr/>
          <p:nvPr>
            <p:ph idx="2" type="sldImg"/>
          </p:nvPr>
        </p:nvSpPr>
        <p:spPr>
          <a:xfrm>
            <a:off x="2057721" y="685800"/>
            <a:ext cx="2743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2:notes"/>
          <p:cNvSpPr/>
          <p:nvPr>
            <p:ph idx="2" type="sldImg"/>
          </p:nvPr>
        </p:nvSpPr>
        <p:spPr>
          <a:xfrm>
            <a:off x="2057721" y="685800"/>
            <a:ext cx="2743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5" name="Google Shape;7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 name="Shape 9"/>
        <p:cNvGrpSpPr/>
        <p:nvPr/>
      </p:nvGrpSpPr>
      <p:grpSpPr>
        <a:xfrm>
          <a:off x="0" y="0"/>
          <a:ext cx="0" cy="0"/>
          <a:chOff x="0" y="0"/>
          <a:chExt cx="0" cy="0"/>
        </a:xfrm>
      </p:grpSpPr>
      <p:sp>
        <p:nvSpPr>
          <p:cNvPr id="10" name="Google Shape;10;p5"/>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pic>
        <p:nvPicPr>
          <p:cNvPr id="11" name="Google Shape;11;p5"/>
          <p:cNvPicPr preferRelativeResize="0"/>
          <p:nvPr/>
        </p:nvPicPr>
        <p:blipFill rotWithShape="1">
          <a:blip r:embed="rId2">
            <a:alphaModFix/>
          </a:blip>
          <a:srcRect b="0" l="0" r="0" t="0"/>
          <a:stretch/>
        </p:blipFill>
        <p:spPr>
          <a:xfrm>
            <a:off x="0" y="0"/>
            <a:ext cx="28800000" cy="36008791"/>
          </a:xfrm>
          <a:prstGeom prst="rect">
            <a:avLst/>
          </a:prstGeom>
          <a:noFill/>
          <a:ln>
            <a:noFill/>
          </a:ln>
        </p:spPr>
      </p:pic>
      <p:sp>
        <p:nvSpPr>
          <p:cNvPr id="12" name="Google Shape;12;p5"/>
          <p:cNvSpPr txBox="1"/>
          <p:nvPr/>
        </p:nvSpPr>
        <p:spPr>
          <a:xfrm>
            <a:off x="1007821" y="9302193"/>
            <a:ext cx="3819600" cy="636300"/>
          </a:xfrm>
          <a:prstGeom prst="rect">
            <a:avLst/>
          </a:prstGeom>
          <a:noFill/>
          <a:ln>
            <a:noFill/>
          </a:ln>
        </p:spPr>
        <p:txBody>
          <a:bodyPr anchorCtr="0" anchor="t" bIns="25400" lIns="50800" spcFirstLastPara="1" rIns="50800" wrap="square" tIns="25400">
            <a:spAutoFit/>
          </a:bodyPr>
          <a:lstStyle/>
          <a:p>
            <a:pPr indent="0" lvl="0" marL="0" marR="0" rtl="0" algn="l">
              <a:lnSpc>
                <a:spcPct val="100000"/>
              </a:lnSpc>
              <a:spcBef>
                <a:spcPts val="0"/>
              </a:spcBef>
              <a:spcAft>
                <a:spcPts val="0"/>
              </a:spcAft>
              <a:buClr>
                <a:srgbClr val="000000"/>
              </a:buClr>
              <a:buSzPts val="4000"/>
              <a:buFont typeface="Arial"/>
              <a:buNone/>
            </a:pPr>
            <a:r>
              <a:rPr b="1" i="0" lang="es-419" sz="3800" u="none" cap="none" strike="noStrike">
                <a:solidFill>
                  <a:srgbClr val="000000"/>
                </a:solidFill>
                <a:latin typeface="Montserrat"/>
                <a:ea typeface="Montserrat"/>
                <a:cs typeface="Montserrat"/>
                <a:sym typeface="Montserrat"/>
              </a:rPr>
              <a:t>Introducción</a:t>
            </a:r>
            <a:endParaRPr b="1" i="0" sz="3800" u="none" cap="none" strike="noStrike">
              <a:solidFill>
                <a:srgbClr val="000000"/>
              </a:solidFill>
              <a:latin typeface="Montserrat"/>
              <a:ea typeface="Montserrat"/>
              <a:cs typeface="Montserrat"/>
              <a:sym typeface="Montserrat"/>
            </a:endParaRPr>
          </a:p>
        </p:txBody>
      </p:sp>
      <p:sp>
        <p:nvSpPr>
          <p:cNvPr id="13" name="Google Shape;13;p5"/>
          <p:cNvSpPr txBox="1"/>
          <p:nvPr/>
        </p:nvSpPr>
        <p:spPr>
          <a:xfrm>
            <a:off x="1007827" y="13798000"/>
            <a:ext cx="6174000" cy="636300"/>
          </a:xfrm>
          <a:prstGeom prst="rect">
            <a:avLst/>
          </a:prstGeom>
          <a:noFill/>
          <a:ln>
            <a:noFill/>
          </a:ln>
        </p:spPr>
        <p:txBody>
          <a:bodyPr anchorCtr="0" anchor="t" bIns="25400" lIns="50800" spcFirstLastPara="1" rIns="50800" wrap="square" tIns="25400">
            <a:spAutoFit/>
          </a:bodyPr>
          <a:lstStyle/>
          <a:p>
            <a:pPr indent="0" lvl="0" marL="0" marR="0" rtl="0" algn="l">
              <a:lnSpc>
                <a:spcPct val="100000"/>
              </a:lnSpc>
              <a:spcBef>
                <a:spcPts val="0"/>
              </a:spcBef>
              <a:spcAft>
                <a:spcPts val="0"/>
              </a:spcAft>
              <a:buClr>
                <a:srgbClr val="000000"/>
              </a:buClr>
              <a:buSzPts val="4000"/>
              <a:buFont typeface="Arial"/>
              <a:buNone/>
            </a:pPr>
            <a:r>
              <a:rPr b="1" i="0" lang="es-419" sz="3800" u="none" cap="none" strike="noStrike">
                <a:solidFill>
                  <a:srgbClr val="000000"/>
                </a:solidFill>
                <a:latin typeface="Montserrat"/>
                <a:ea typeface="Montserrat"/>
                <a:cs typeface="Montserrat"/>
                <a:sym typeface="Montserrat"/>
              </a:rPr>
              <a:t>Pregunta y Objetivos</a:t>
            </a:r>
            <a:endParaRPr b="1" i="0" sz="3800" u="none" cap="none" strike="noStrike">
              <a:solidFill>
                <a:srgbClr val="000000"/>
              </a:solidFill>
              <a:latin typeface="Montserrat"/>
              <a:ea typeface="Montserrat"/>
              <a:cs typeface="Montserrat"/>
              <a:sym typeface="Montserrat"/>
            </a:endParaRPr>
          </a:p>
        </p:txBody>
      </p:sp>
      <p:sp>
        <p:nvSpPr>
          <p:cNvPr id="14" name="Google Shape;14;p5"/>
          <p:cNvSpPr txBox="1"/>
          <p:nvPr/>
        </p:nvSpPr>
        <p:spPr>
          <a:xfrm>
            <a:off x="1007821" y="20641893"/>
            <a:ext cx="3819600" cy="636300"/>
          </a:xfrm>
          <a:prstGeom prst="rect">
            <a:avLst/>
          </a:prstGeom>
          <a:noFill/>
          <a:ln>
            <a:noFill/>
          </a:ln>
        </p:spPr>
        <p:txBody>
          <a:bodyPr anchorCtr="0" anchor="t" bIns="25400" lIns="50800" spcFirstLastPara="1" rIns="50800" wrap="square" tIns="25400">
            <a:spAutoFit/>
          </a:bodyPr>
          <a:lstStyle/>
          <a:p>
            <a:pPr indent="0" lvl="0" marL="0" marR="0" rtl="0" algn="l">
              <a:lnSpc>
                <a:spcPct val="100000"/>
              </a:lnSpc>
              <a:spcBef>
                <a:spcPts val="0"/>
              </a:spcBef>
              <a:spcAft>
                <a:spcPts val="0"/>
              </a:spcAft>
              <a:buClr>
                <a:srgbClr val="000000"/>
              </a:buClr>
              <a:buSzPts val="4000"/>
              <a:buFont typeface="Arial"/>
              <a:buNone/>
            </a:pPr>
            <a:r>
              <a:rPr b="1" i="0" lang="es-419" sz="3800" u="none" cap="none" strike="noStrike">
                <a:solidFill>
                  <a:srgbClr val="000000"/>
                </a:solidFill>
                <a:latin typeface="Montserrat"/>
                <a:ea typeface="Montserrat"/>
                <a:cs typeface="Montserrat"/>
                <a:sym typeface="Montserrat"/>
              </a:rPr>
              <a:t>Metodología</a:t>
            </a:r>
            <a:endParaRPr b="1" i="0" sz="3800" u="none" cap="none" strike="noStrike">
              <a:solidFill>
                <a:srgbClr val="000000"/>
              </a:solidFill>
              <a:latin typeface="Montserrat"/>
              <a:ea typeface="Montserrat"/>
              <a:cs typeface="Montserrat"/>
              <a:sym typeface="Montserrat"/>
            </a:endParaRPr>
          </a:p>
        </p:txBody>
      </p:sp>
      <p:sp>
        <p:nvSpPr>
          <p:cNvPr id="15" name="Google Shape;15;p5"/>
          <p:cNvSpPr txBox="1"/>
          <p:nvPr/>
        </p:nvSpPr>
        <p:spPr>
          <a:xfrm>
            <a:off x="14907971" y="9173793"/>
            <a:ext cx="3819600" cy="636300"/>
          </a:xfrm>
          <a:prstGeom prst="rect">
            <a:avLst/>
          </a:prstGeom>
          <a:noFill/>
          <a:ln>
            <a:noFill/>
          </a:ln>
        </p:spPr>
        <p:txBody>
          <a:bodyPr anchorCtr="0" anchor="t" bIns="25400" lIns="50800" spcFirstLastPara="1" rIns="50800" wrap="square" tIns="25400">
            <a:spAutoFit/>
          </a:bodyPr>
          <a:lstStyle/>
          <a:p>
            <a:pPr indent="0" lvl="0" marL="0" marR="0" rtl="0" algn="l">
              <a:lnSpc>
                <a:spcPct val="100000"/>
              </a:lnSpc>
              <a:spcBef>
                <a:spcPts val="0"/>
              </a:spcBef>
              <a:spcAft>
                <a:spcPts val="0"/>
              </a:spcAft>
              <a:buClr>
                <a:srgbClr val="000000"/>
              </a:buClr>
              <a:buSzPts val="4000"/>
              <a:buFont typeface="Arial"/>
              <a:buNone/>
            </a:pPr>
            <a:r>
              <a:rPr b="1" i="0" lang="es-419" sz="3800" u="none" cap="none" strike="noStrike">
                <a:solidFill>
                  <a:srgbClr val="000000"/>
                </a:solidFill>
                <a:latin typeface="Montserrat"/>
                <a:ea typeface="Montserrat"/>
                <a:cs typeface="Montserrat"/>
                <a:sym typeface="Montserrat"/>
              </a:rPr>
              <a:t>Resultados</a:t>
            </a:r>
            <a:endParaRPr b="1" i="0" sz="3800" u="none" cap="none" strike="noStrike">
              <a:solidFill>
                <a:srgbClr val="000000"/>
              </a:solidFill>
              <a:latin typeface="Montserrat"/>
              <a:ea typeface="Montserrat"/>
              <a:cs typeface="Montserrat"/>
              <a:sym typeface="Montserrat"/>
            </a:endParaRPr>
          </a:p>
        </p:txBody>
      </p:sp>
      <p:sp>
        <p:nvSpPr>
          <p:cNvPr id="16" name="Google Shape;16;p5"/>
          <p:cNvSpPr txBox="1"/>
          <p:nvPr/>
        </p:nvSpPr>
        <p:spPr>
          <a:xfrm>
            <a:off x="14907974" y="20641900"/>
            <a:ext cx="8340600" cy="636300"/>
          </a:xfrm>
          <a:prstGeom prst="rect">
            <a:avLst/>
          </a:prstGeom>
          <a:noFill/>
          <a:ln>
            <a:noFill/>
          </a:ln>
        </p:spPr>
        <p:txBody>
          <a:bodyPr anchorCtr="0" anchor="t" bIns="25400" lIns="50800" spcFirstLastPara="1" rIns="50800" wrap="square" tIns="25400">
            <a:spAutoFit/>
          </a:bodyPr>
          <a:lstStyle/>
          <a:p>
            <a:pPr indent="0" lvl="0" marL="0" marR="0" rtl="0" algn="l">
              <a:lnSpc>
                <a:spcPct val="100000"/>
              </a:lnSpc>
              <a:spcBef>
                <a:spcPts val="0"/>
              </a:spcBef>
              <a:spcAft>
                <a:spcPts val="0"/>
              </a:spcAft>
              <a:buClr>
                <a:srgbClr val="000000"/>
              </a:buClr>
              <a:buSzPts val="4000"/>
              <a:buFont typeface="Arial"/>
              <a:buNone/>
            </a:pPr>
            <a:r>
              <a:rPr b="1" i="0" lang="es-419" sz="3800" u="none" cap="none" strike="noStrike">
                <a:solidFill>
                  <a:srgbClr val="000000"/>
                </a:solidFill>
                <a:latin typeface="Montserrat"/>
                <a:ea typeface="Montserrat"/>
                <a:cs typeface="Montserrat"/>
                <a:sym typeface="Montserrat"/>
              </a:rPr>
              <a:t>Conclusión | Discusión</a:t>
            </a:r>
            <a:endParaRPr b="1" i="0" sz="3800" u="none" cap="none" strike="noStrike">
              <a:solidFill>
                <a:srgbClr val="000000"/>
              </a:solidFill>
              <a:latin typeface="Montserrat"/>
              <a:ea typeface="Montserrat"/>
              <a:cs typeface="Montserrat"/>
              <a:sym typeface="Montserrat"/>
            </a:endParaRPr>
          </a:p>
        </p:txBody>
      </p:sp>
      <p:sp>
        <p:nvSpPr>
          <p:cNvPr id="17" name="Google Shape;17;p5"/>
          <p:cNvSpPr txBox="1"/>
          <p:nvPr/>
        </p:nvSpPr>
        <p:spPr>
          <a:xfrm>
            <a:off x="1060750" y="29666500"/>
            <a:ext cx="4090500" cy="1422000"/>
          </a:xfrm>
          <a:prstGeom prst="rect">
            <a:avLst/>
          </a:prstGeom>
          <a:noFill/>
          <a:ln>
            <a:noFill/>
          </a:ln>
        </p:spPr>
        <p:txBody>
          <a:bodyPr anchorCtr="0" anchor="ctr" bIns="25400" lIns="50800" spcFirstLastPara="1" rIns="50800" wrap="square" tIns="25400">
            <a:noAutofit/>
          </a:bodyPr>
          <a:lstStyle/>
          <a:p>
            <a:pPr indent="0" lvl="0" marL="0" marR="0" rtl="0" algn="l">
              <a:lnSpc>
                <a:spcPct val="100000"/>
              </a:lnSpc>
              <a:spcBef>
                <a:spcPts val="0"/>
              </a:spcBef>
              <a:spcAft>
                <a:spcPts val="0"/>
              </a:spcAft>
              <a:buClr>
                <a:srgbClr val="000000"/>
              </a:buClr>
              <a:buSzPts val="4000"/>
              <a:buFont typeface="Arial"/>
              <a:buNone/>
            </a:pPr>
            <a:r>
              <a:rPr b="1" lang="es-419" sz="3800">
                <a:latin typeface="Montserrat"/>
                <a:ea typeface="Montserrat"/>
                <a:cs typeface="Montserrat"/>
                <a:sym typeface="Montserrat"/>
              </a:rPr>
              <a:t>Fuentes:</a:t>
            </a:r>
            <a:endParaRPr b="1" i="0" sz="3800" u="none" cap="none" strike="noStrike">
              <a:solidFill>
                <a:srgbClr val="000000"/>
              </a:solidFill>
              <a:latin typeface="Montserrat"/>
              <a:ea typeface="Montserrat"/>
              <a:cs typeface="Montserrat"/>
              <a:sym typeface="Montserrat"/>
            </a:endParaRPr>
          </a:p>
        </p:txBody>
      </p:sp>
      <p:sp>
        <p:nvSpPr>
          <p:cNvPr id="18" name="Google Shape;18;p5"/>
          <p:cNvSpPr txBox="1"/>
          <p:nvPr/>
        </p:nvSpPr>
        <p:spPr>
          <a:xfrm>
            <a:off x="1060750" y="31571500"/>
            <a:ext cx="4090500" cy="636300"/>
          </a:xfrm>
          <a:prstGeom prst="rect">
            <a:avLst/>
          </a:prstGeom>
          <a:noFill/>
          <a:ln>
            <a:noFill/>
          </a:ln>
        </p:spPr>
        <p:txBody>
          <a:bodyPr anchorCtr="0" anchor="t" bIns="25400" lIns="50800" spcFirstLastPara="1" rIns="50800" wrap="square" tIns="25400">
            <a:spAutoFit/>
          </a:bodyPr>
          <a:lstStyle/>
          <a:p>
            <a:pPr indent="0" lvl="0" marL="0" marR="0" rtl="0" algn="l">
              <a:lnSpc>
                <a:spcPct val="100000"/>
              </a:lnSpc>
              <a:spcBef>
                <a:spcPts val="0"/>
              </a:spcBef>
              <a:spcAft>
                <a:spcPts val="0"/>
              </a:spcAft>
              <a:buClr>
                <a:srgbClr val="000000"/>
              </a:buClr>
              <a:buSzPts val="4000"/>
              <a:buFont typeface="Arial"/>
              <a:buNone/>
            </a:pPr>
            <a:r>
              <a:rPr b="1" i="0" lang="es-419" sz="3800" u="none" cap="none" strike="noStrike">
                <a:solidFill>
                  <a:srgbClr val="000000"/>
                </a:solidFill>
                <a:latin typeface="Montserrat"/>
                <a:ea typeface="Montserrat"/>
                <a:cs typeface="Montserrat"/>
                <a:sym typeface="Montserrat"/>
              </a:rPr>
              <a:t>Autores:</a:t>
            </a:r>
            <a:endParaRPr b="1" i="0" sz="3800" u="none" cap="none" strike="noStrike">
              <a:solidFill>
                <a:srgbClr val="000000"/>
              </a:solidFill>
              <a:latin typeface="Montserrat"/>
              <a:ea typeface="Montserrat"/>
              <a:cs typeface="Montserrat"/>
              <a:sym typeface="Montserra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4"/>
          <p:cNvSpPr txBox="1"/>
          <p:nvPr>
            <p:ph hasCustomPrompt="1" type="title"/>
          </p:nvPr>
        </p:nvSpPr>
        <p:spPr>
          <a:xfrm>
            <a:off x="981732" y="7741907"/>
            <a:ext cx="26836500" cy="13742700"/>
          </a:xfrm>
          <a:prstGeom prst="rect">
            <a:avLst/>
          </a:prstGeom>
          <a:noFill/>
          <a:ln>
            <a:noFill/>
          </a:ln>
        </p:spPr>
        <p:txBody>
          <a:bodyPr anchorCtr="0" anchor="b" bIns="405275" lIns="405275" spcFirstLastPara="1" rIns="405275" wrap="square" tIns="405275">
            <a:normAutofit/>
          </a:bodyPr>
          <a:lstStyle>
            <a:lvl1pPr lvl="0" algn="ctr">
              <a:lnSpc>
                <a:spcPct val="100000"/>
              </a:lnSpc>
              <a:spcBef>
                <a:spcPts val="0"/>
              </a:spcBef>
              <a:spcAft>
                <a:spcPts val="0"/>
              </a:spcAft>
              <a:buSzPts val="53200"/>
              <a:buNone/>
              <a:defRPr sz="53200"/>
            </a:lvl1pPr>
            <a:lvl2pPr lvl="1" algn="ctr">
              <a:lnSpc>
                <a:spcPct val="100000"/>
              </a:lnSpc>
              <a:spcBef>
                <a:spcPts val="0"/>
              </a:spcBef>
              <a:spcAft>
                <a:spcPts val="0"/>
              </a:spcAft>
              <a:buSzPts val="53200"/>
              <a:buNone/>
              <a:defRPr sz="53200"/>
            </a:lvl2pPr>
            <a:lvl3pPr lvl="2" algn="ctr">
              <a:lnSpc>
                <a:spcPct val="100000"/>
              </a:lnSpc>
              <a:spcBef>
                <a:spcPts val="0"/>
              </a:spcBef>
              <a:spcAft>
                <a:spcPts val="0"/>
              </a:spcAft>
              <a:buSzPts val="53200"/>
              <a:buNone/>
              <a:defRPr sz="53200"/>
            </a:lvl3pPr>
            <a:lvl4pPr lvl="3" algn="ctr">
              <a:lnSpc>
                <a:spcPct val="100000"/>
              </a:lnSpc>
              <a:spcBef>
                <a:spcPts val="0"/>
              </a:spcBef>
              <a:spcAft>
                <a:spcPts val="0"/>
              </a:spcAft>
              <a:buSzPts val="53200"/>
              <a:buNone/>
              <a:defRPr sz="53200"/>
            </a:lvl4pPr>
            <a:lvl5pPr lvl="4" algn="ctr">
              <a:lnSpc>
                <a:spcPct val="100000"/>
              </a:lnSpc>
              <a:spcBef>
                <a:spcPts val="0"/>
              </a:spcBef>
              <a:spcAft>
                <a:spcPts val="0"/>
              </a:spcAft>
              <a:buSzPts val="53200"/>
              <a:buNone/>
              <a:defRPr sz="53200"/>
            </a:lvl5pPr>
            <a:lvl6pPr lvl="5" algn="ctr">
              <a:lnSpc>
                <a:spcPct val="100000"/>
              </a:lnSpc>
              <a:spcBef>
                <a:spcPts val="0"/>
              </a:spcBef>
              <a:spcAft>
                <a:spcPts val="0"/>
              </a:spcAft>
              <a:buSzPts val="53200"/>
              <a:buNone/>
              <a:defRPr sz="53200"/>
            </a:lvl6pPr>
            <a:lvl7pPr lvl="6" algn="ctr">
              <a:lnSpc>
                <a:spcPct val="100000"/>
              </a:lnSpc>
              <a:spcBef>
                <a:spcPts val="0"/>
              </a:spcBef>
              <a:spcAft>
                <a:spcPts val="0"/>
              </a:spcAft>
              <a:buSzPts val="53200"/>
              <a:buNone/>
              <a:defRPr sz="53200"/>
            </a:lvl7pPr>
            <a:lvl8pPr lvl="7" algn="ctr">
              <a:lnSpc>
                <a:spcPct val="100000"/>
              </a:lnSpc>
              <a:spcBef>
                <a:spcPts val="0"/>
              </a:spcBef>
              <a:spcAft>
                <a:spcPts val="0"/>
              </a:spcAft>
              <a:buSzPts val="53200"/>
              <a:buNone/>
              <a:defRPr sz="53200"/>
            </a:lvl8pPr>
            <a:lvl9pPr lvl="8" algn="ctr">
              <a:lnSpc>
                <a:spcPct val="100000"/>
              </a:lnSpc>
              <a:spcBef>
                <a:spcPts val="0"/>
              </a:spcBef>
              <a:spcAft>
                <a:spcPts val="0"/>
              </a:spcAft>
              <a:buSzPts val="53200"/>
              <a:buNone/>
              <a:defRPr sz="53200"/>
            </a:lvl9pPr>
          </a:lstStyle>
          <a:p>
            <a:r>
              <a:t>xx%</a:t>
            </a:r>
          </a:p>
        </p:txBody>
      </p:sp>
      <p:sp>
        <p:nvSpPr>
          <p:cNvPr id="53" name="Google Shape;53;p14"/>
          <p:cNvSpPr txBox="1"/>
          <p:nvPr>
            <p:ph idx="1" type="body"/>
          </p:nvPr>
        </p:nvSpPr>
        <p:spPr>
          <a:xfrm>
            <a:off x="981732" y="22062817"/>
            <a:ext cx="26836500" cy="9104400"/>
          </a:xfrm>
          <a:prstGeom prst="rect">
            <a:avLst/>
          </a:prstGeom>
          <a:noFill/>
          <a:ln>
            <a:noFill/>
          </a:ln>
        </p:spPr>
        <p:txBody>
          <a:bodyPr anchorCtr="0" anchor="t" bIns="405275" lIns="405275" spcFirstLastPara="1" rIns="405275" wrap="square" tIns="405275">
            <a:normAutofit/>
          </a:bodyPr>
          <a:lstStyle>
            <a:lvl1pPr indent="-736600" lvl="0" marL="457200" algn="ctr">
              <a:lnSpc>
                <a:spcPct val="115000"/>
              </a:lnSpc>
              <a:spcBef>
                <a:spcPts val="0"/>
              </a:spcBef>
              <a:spcAft>
                <a:spcPts val="0"/>
              </a:spcAft>
              <a:buSzPts val="8000"/>
              <a:buChar char="●"/>
              <a:defRPr/>
            </a:lvl1pPr>
            <a:lvl2pPr indent="-622300" lvl="1" marL="914400" algn="ctr">
              <a:lnSpc>
                <a:spcPct val="115000"/>
              </a:lnSpc>
              <a:spcBef>
                <a:spcPts val="0"/>
              </a:spcBef>
              <a:spcAft>
                <a:spcPts val="0"/>
              </a:spcAft>
              <a:buSzPts val="6200"/>
              <a:buChar char="○"/>
              <a:defRPr/>
            </a:lvl2pPr>
            <a:lvl3pPr indent="-622300" lvl="2" marL="1371600" algn="ctr">
              <a:lnSpc>
                <a:spcPct val="115000"/>
              </a:lnSpc>
              <a:spcBef>
                <a:spcPts val="0"/>
              </a:spcBef>
              <a:spcAft>
                <a:spcPts val="0"/>
              </a:spcAft>
              <a:buSzPts val="6200"/>
              <a:buChar char="■"/>
              <a:defRPr/>
            </a:lvl3pPr>
            <a:lvl4pPr indent="-622300" lvl="3" marL="1828800" algn="ctr">
              <a:lnSpc>
                <a:spcPct val="115000"/>
              </a:lnSpc>
              <a:spcBef>
                <a:spcPts val="0"/>
              </a:spcBef>
              <a:spcAft>
                <a:spcPts val="0"/>
              </a:spcAft>
              <a:buSzPts val="6200"/>
              <a:buChar char="●"/>
              <a:defRPr/>
            </a:lvl4pPr>
            <a:lvl5pPr indent="-622300" lvl="4" marL="2286000" algn="ctr">
              <a:lnSpc>
                <a:spcPct val="115000"/>
              </a:lnSpc>
              <a:spcBef>
                <a:spcPts val="0"/>
              </a:spcBef>
              <a:spcAft>
                <a:spcPts val="0"/>
              </a:spcAft>
              <a:buSzPts val="6200"/>
              <a:buChar char="○"/>
              <a:defRPr/>
            </a:lvl5pPr>
            <a:lvl6pPr indent="-622300" lvl="5" marL="2743200" algn="ctr">
              <a:lnSpc>
                <a:spcPct val="115000"/>
              </a:lnSpc>
              <a:spcBef>
                <a:spcPts val="0"/>
              </a:spcBef>
              <a:spcAft>
                <a:spcPts val="0"/>
              </a:spcAft>
              <a:buSzPts val="6200"/>
              <a:buChar char="■"/>
              <a:defRPr/>
            </a:lvl6pPr>
            <a:lvl7pPr indent="-622300" lvl="6" marL="3200400" algn="ctr">
              <a:lnSpc>
                <a:spcPct val="115000"/>
              </a:lnSpc>
              <a:spcBef>
                <a:spcPts val="0"/>
              </a:spcBef>
              <a:spcAft>
                <a:spcPts val="0"/>
              </a:spcAft>
              <a:buSzPts val="6200"/>
              <a:buChar char="●"/>
              <a:defRPr/>
            </a:lvl7pPr>
            <a:lvl8pPr indent="-622300" lvl="7" marL="3657600" algn="ctr">
              <a:lnSpc>
                <a:spcPct val="115000"/>
              </a:lnSpc>
              <a:spcBef>
                <a:spcPts val="0"/>
              </a:spcBef>
              <a:spcAft>
                <a:spcPts val="0"/>
              </a:spcAft>
              <a:buSzPts val="6200"/>
              <a:buChar char="○"/>
              <a:defRPr/>
            </a:lvl8pPr>
            <a:lvl9pPr indent="-622300" lvl="8" marL="4114800" algn="ctr">
              <a:lnSpc>
                <a:spcPct val="115000"/>
              </a:lnSpc>
              <a:spcBef>
                <a:spcPts val="0"/>
              </a:spcBef>
              <a:spcAft>
                <a:spcPts val="0"/>
              </a:spcAft>
              <a:buSzPts val="6200"/>
              <a:buChar char="■"/>
              <a:defRPr/>
            </a:lvl9pPr>
          </a:lstStyle>
          <a:p/>
        </p:txBody>
      </p:sp>
      <p:sp>
        <p:nvSpPr>
          <p:cNvPr id="54" name="Google Shape;54;p14"/>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5" name="Shape 55"/>
        <p:cNvGrpSpPr/>
        <p:nvPr/>
      </p:nvGrpSpPr>
      <p:grpSpPr>
        <a:xfrm>
          <a:off x="0" y="0"/>
          <a:ext cx="0" cy="0"/>
          <a:chOff x="0" y="0"/>
          <a:chExt cx="0" cy="0"/>
        </a:xfrm>
      </p:grpSpPr>
      <p:sp>
        <p:nvSpPr>
          <p:cNvPr id="56" name="Google Shape;56;p15"/>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6"/>
          <p:cNvSpPr txBox="1"/>
          <p:nvPr>
            <p:ph type="title"/>
          </p:nvPr>
        </p:nvSpPr>
        <p:spPr>
          <a:xfrm>
            <a:off x="981732" y="3114786"/>
            <a:ext cx="26836500" cy="4008300"/>
          </a:xfrm>
          <a:prstGeom prst="rect">
            <a:avLst/>
          </a:prstGeom>
          <a:noFill/>
          <a:ln>
            <a:noFill/>
          </a:ln>
        </p:spPr>
        <p:txBody>
          <a:bodyPr anchorCtr="0" anchor="t" bIns="405275" lIns="405275" spcFirstLastPara="1" rIns="405275" wrap="square" tIns="405275">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p:txBody>
      </p:sp>
      <p:sp>
        <p:nvSpPr>
          <p:cNvPr id="21" name="Google Shape;21;p6"/>
          <p:cNvSpPr txBox="1"/>
          <p:nvPr>
            <p:ph idx="1" type="body"/>
          </p:nvPr>
        </p:nvSpPr>
        <p:spPr>
          <a:xfrm>
            <a:off x="981732" y="8066317"/>
            <a:ext cx="26836500" cy="23911800"/>
          </a:xfrm>
          <a:prstGeom prst="rect">
            <a:avLst/>
          </a:prstGeom>
          <a:noFill/>
          <a:ln>
            <a:noFill/>
          </a:ln>
        </p:spPr>
        <p:txBody>
          <a:bodyPr anchorCtr="0" anchor="t" bIns="405275" lIns="405275" spcFirstLastPara="1" rIns="405275" wrap="square" tIns="405275">
            <a:normAutofit/>
          </a:bodyPr>
          <a:lstStyle>
            <a:lvl1pPr indent="-736600" lvl="0" marL="457200" algn="l">
              <a:lnSpc>
                <a:spcPct val="115000"/>
              </a:lnSpc>
              <a:spcBef>
                <a:spcPts val="0"/>
              </a:spcBef>
              <a:spcAft>
                <a:spcPts val="0"/>
              </a:spcAft>
              <a:buSzPts val="8000"/>
              <a:buChar char="●"/>
              <a:defRPr/>
            </a:lvl1pPr>
            <a:lvl2pPr indent="-622300" lvl="1" marL="914400" algn="l">
              <a:lnSpc>
                <a:spcPct val="115000"/>
              </a:lnSpc>
              <a:spcBef>
                <a:spcPts val="0"/>
              </a:spcBef>
              <a:spcAft>
                <a:spcPts val="0"/>
              </a:spcAft>
              <a:buSzPts val="6200"/>
              <a:buChar char="○"/>
              <a:defRPr/>
            </a:lvl2pPr>
            <a:lvl3pPr indent="-622300" lvl="2" marL="1371600" algn="l">
              <a:lnSpc>
                <a:spcPct val="115000"/>
              </a:lnSpc>
              <a:spcBef>
                <a:spcPts val="0"/>
              </a:spcBef>
              <a:spcAft>
                <a:spcPts val="0"/>
              </a:spcAft>
              <a:buSzPts val="6200"/>
              <a:buChar char="■"/>
              <a:defRPr/>
            </a:lvl3pPr>
            <a:lvl4pPr indent="-622300" lvl="3" marL="1828800" algn="l">
              <a:lnSpc>
                <a:spcPct val="115000"/>
              </a:lnSpc>
              <a:spcBef>
                <a:spcPts val="0"/>
              </a:spcBef>
              <a:spcAft>
                <a:spcPts val="0"/>
              </a:spcAft>
              <a:buSzPts val="6200"/>
              <a:buChar char="●"/>
              <a:defRPr/>
            </a:lvl4pPr>
            <a:lvl5pPr indent="-622300" lvl="4" marL="2286000" algn="l">
              <a:lnSpc>
                <a:spcPct val="115000"/>
              </a:lnSpc>
              <a:spcBef>
                <a:spcPts val="0"/>
              </a:spcBef>
              <a:spcAft>
                <a:spcPts val="0"/>
              </a:spcAft>
              <a:buSzPts val="6200"/>
              <a:buChar char="○"/>
              <a:defRPr/>
            </a:lvl5pPr>
            <a:lvl6pPr indent="-622300" lvl="5" marL="2743200" algn="l">
              <a:lnSpc>
                <a:spcPct val="115000"/>
              </a:lnSpc>
              <a:spcBef>
                <a:spcPts val="0"/>
              </a:spcBef>
              <a:spcAft>
                <a:spcPts val="0"/>
              </a:spcAft>
              <a:buSzPts val="6200"/>
              <a:buChar char="■"/>
              <a:defRPr/>
            </a:lvl6pPr>
            <a:lvl7pPr indent="-622300" lvl="6" marL="3200400" algn="l">
              <a:lnSpc>
                <a:spcPct val="115000"/>
              </a:lnSpc>
              <a:spcBef>
                <a:spcPts val="0"/>
              </a:spcBef>
              <a:spcAft>
                <a:spcPts val="0"/>
              </a:spcAft>
              <a:buSzPts val="6200"/>
              <a:buChar char="●"/>
              <a:defRPr/>
            </a:lvl7pPr>
            <a:lvl8pPr indent="-622300" lvl="7" marL="3657600" algn="l">
              <a:lnSpc>
                <a:spcPct val="115000"/>
              </a:lnSpc>
              <a:spcBef>
                <a:spcPts val="0"/>
              </a:spcBef>
              <a:spcAft>
                <a:spcPts val="0"/>
              </a:spcAft>
              <a:buSzPts val="6200"/>
              <a:buChar char="○"/>
              <a:defRPr/>
            </a:lvl8pPr>
            <a:lvl9pPr indent="-622300" lvl="8" marL="4114800" algn="l">
              <a:lnSpc>
                <a:spcPct val="115000"/>
              </a:lnSpc>
              <a:spcBef>
                <a:spcPts val="0"/>
              </a:spcBef>
              <a:spcAft>
                <a:spcPts val="0"/>
              </a:spcAft>
              <a:buSzPts val="6200"/>
              <a:buChar char="■"/>
              <a:defRPr/>
            </a:lvl9pPr>
          </a:lstStyle>
          <a:p/>
        </p:txBody>
      </p:sp>
      <p:sp>
        <p:nvSpPr>
          <p:cNvPr id="22" name="Google Shape;22;p6"/>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3" name="Shape 23"/>
        <p:cNvGrpSpPr/>
        <p:nvPr/>
      </p:nvGrpSpPr>
      <p:grpSpPr>
        <a:xfrm>
          <a:off x="0" y="0"/>
          <a:ext cx="0" cy="0"/>
          <a:chOff x="0" y="0"/>
          <a:chExt cx="0" cy="0"/>
        </a:xfrm>
      </p:grpSpPr>
      <p:sp>
        <p:nvSpPr>
          <p:cNvPr id="24" name="Google Shape;24;p7"/>
          <p:cNvSpPr txBox="1"/>
          <p:nvPr>
            <p:ph type="ctrTitle"/>
          </p:nvPr>
        </p:nvSpPr>
        <p:spPr>
          <a:xfrm>
            <a:off x="981759" y="5211374"/>
            <a:ext cx="26836500" cy="14366400"/>
          </a:xfrm>
          <a:prstGeom prst="rect">
            <a:avLst/>
          </a:prstGeom>
          <a:noFill/>
          <a:ln>
            <a:noFill/>
          </a:ln>
        </p:spPr>
        <p:txBody>
          <a:bodyPr anchorCtr="0" anchor="b" bIns="405275" lIns="405275" spcFirstLastPara="1" rIns="405275" wrap="square" tIns="405275">
            <a:normAutofit/>
          </a:bodyPr>
          <a:lstStyle>
            <a:lvl1pPr lvl="0" algn="ctr">
              <a:lnSpc>
                <a:spcPct val="100000"/>
              </a:lnSpc>
              <a:spcBef>
                <a:spcPts val="0"/>
              </a:spcBef>
              <a:spcAft>
                <a:spcPts val="0"/>
              </a:spcAft>
              <a:buSzPts val="23100"/>
              <a:buNone/>
              <a:defRPr sz="23100"/>
            </a:lvl1pPr>
            <a:lvl2pPr lvl="1" algn="ctr">
              <a:lnSpc>
                <a:spcPct val="100000"/>
              </a:lnSpc>
              <a:spcBef>
                <a:spcPts val="0"/>
              </a:spcBef>
              <a:spcAft>
                <a:spcPts val="0"/>
              </a:spcAft>
              <a:buSzPts val="23100"/>
              <a:buNone/>
              <a:defRPr sz="23100"/>
            </a:lvl2pPr>
            <a:lvl3pPr lvl="2" algn="ctr">
              <a:lnSpc>
                <a:spcPct val="100000"/>
              </a:lnSpc>
              <a:spcBef>
                <a:spcPts val="0"/>
              </a:spcBef>
              <a:spcAft>
                <a:spcPts val="0"/>
              </a:spcAft>
              <a:buSzPts val="23100"/>
              <a:buNone/>
              <a:defRPr sz="23100"/>
            </a:lvl3pPr>
            <a:lvl4pPr lvl="3" algn="ctr">
              <a:lnSpc>
                <a:spcPct val="100000"/>
              </a:lnSpc>
              <a:spcBef>
                <a:spcPts val="0"/>
              </a:spcBef>
              <a:spcAft>
                <a:spcPts val="0"/>
              </a:spcAft>
              <a:buSzPts val="23100"/>
              <a:buNone/>
              <a:defRPr sz="23100"/>
            </a:lvl4pPr>
            <a:lvl5pPr lvl="4" algn="ctr">
              <a:lnSpc>
                <a:spcPct val="100000"/>
              </a:lnSpc>
              <a:spcBef>
                <a:spcPts val="0"/>
              </a:spcBef>
              <a:spcAft>
                <a:spcPts val="0"/>
              </a:spcAft>
              <a:buSzPts val="23100"/>
              <a:buNone/>
              <a:defRPr sz="23100"/>
            </a:lvl5pPr>
            <a:lvl6pPr lvl="5" algn="ctr">
              <a:lnSpc>
                <a:spcPct val="100000"/>
              </a:lnSpc>
              <a:spcBef>
                <a:spcPts val="0"/>
              </a:spcBef>
              <a:spcAft>
                <a:spcPts val="0"/>
              </a:spcAft>
              <a:buSzPts val="23100"/>
              <a:buNone/>
              <a:defRPr sz="23100"/>
            </a:lvl6pPr>
            <a:lvl7pPr lvl="6" algn="ctr">
              <a:lnSpc>
                <a:spcPct val="100000"/>
              </a:lnSpc>
              <a:spcBef>
                <a:spcPts val="0"/>
              </a:spcBef>
              <a:spcAft>
                <a:spcPts val="0"/>
              </a:spcAft>
              <a:buSzPts val="23100"/>
              <a:buNone/>
              <a:defRPr sz="23100"/>
            </a:lvl7pPr>
            <a:lvl8pPr lvl="7" algn="ctr">
              <a:lnSpc>
                <a:spcPct val="100000"/>
              </a:lnSpc>
              <a:spcBef>
                <a:spcPts val="0"/>
              </a:spcBef>
              <a:spcAft>
                <a:spcPts val="0"/>
              </a:spcAft>
              <a:buSzPts val="23100"/>
              <a:buNone/>
              <a:defRPr sz="23100"/>
            </a:lvl8pPr>
            <a:lvl9pPr lvl="8" algn="ctr">
              <a:lnSpc>
                <a:spcPct val="100000"/>
              </a:lnSpc>
              <a:spcBef>
                <a:spcPts val="0"/>
              </a:spcBef>
              <a:spcAft>
                <a:spcPts val="0"/>
              </a:spcAft>
              <a:buSzPts val="23100"/>
              <a:buNone/>
              <a:defRPr sz="23100"/>
            </a:lvl9pPr>
          </a:lstStyle>
          <a:p/>
        </p:txBody>
      </p:sp>
      <p:sp>
        <p:nvSpPr>
          <p:cNvPr id="25" name="Google Shape;25;p7"/>
          <p:cNvSpPr txBox="1"/>
          <p:nvPr>
            <p:ph idx="1" type="subTitle"/>
          </p:nvPr>
        </p:nvSpPr>
        <p:spPr>
          <a:xfrm>
            <a:off x="981732" y="19836395"/>
            <a:ext cx="26836500" cy="5547600"/>
          </a:xfrm>
          <a:prstGeom prst="rect">
            <a:avLst/>
          </a:prstGeom>
          <a:noFill/>
          <a:ln>
            <a:noFill/>
          </a:ln>
        </p:spPr>
        <p:txBody>
          <a:bodyPr anchorCtr="0" anchor="t" bIns="405275" lIns="405275" spcFirstLastPara="1" rIns="405275" wrap="square" tIns="405275">
            <a:normAutofit/>
          </a:bodyPr>
          <a:lstStyle>
            <a:lvl1pPr lvl="0" algn="ctr">
              <a:lnSpc>
                <a:spcPct val="100000"/>
              </a:lnSpc>
              <a:spcBef>
                <a:spcPts val="0"/>
              </a:spcBef>
              <a:spcAft>
                <a:spcPts val="0"/>
              </a:spcAft>
              <a:buSzPts val="12400"/>
              <a:buNone/>
              <a:defRPr sz="12400"/>
            </a:lvl1pPr>
            <a:lvl2pPr lvl="1" algn="ctr">
              <a:lnSpc>
                <a:spcPct val="100000"/>
              </a:lnSpc>
              <a:spcBef>
                <a:spcPts val="0"/>
              </a:spcBef>
              <a:spcAft>
                <a:spcPts val="0"/>
              </a:spcAft>
              <a:buSzPts val="12400"/>
              <a:buNone/>
              <a:defRPr sz="12400"/>
            </a:lvl2pPr>
            <a:lvl3pPr lvl="2" algn="ctr">
              <a:lnSpc>
                <a:spcPct val="100000"/>
              </a:lnSpc>
              <a:spcBef>
                <a:spcPts val="0"/>
              </a:spcBef>
              <a:spcAft>
                <a:spcPts val="0"/>
              </a:spcAft>
              <a:buSzPts val="12400"/>
              <a:buNone/>
              <a:defRPr sz="12400"/>
            </a:lvl3pPr>
            <a:lvl4pPr lvl="3" algn="ctr">
              <a:lnSpc>
                <a:spcPct val="100000"/>
              </a:lnSpc>
              <a:spcBef>
                <a:spcPts val="0"/>
              </a:spcBef>
              <a:spcAft>
                <a:spcPts val="0"/>
              </a:spcAft>
              <a:buSzPts val="12400"/>
              <a:buNone/>
              <a:defRPr sz="12400"/>
            </a:lvl4pPr>
            <a:lvl5pPr lvl="4" algn="ctr">
              <a:lnSpc>
                <a:spcPct val="100000"/>
              </a:lnSpc>
              <a:spcBef>
                <a:spcPts val="0"/>
              </a:spcBef>
              <a:spcAft>
                <a:spcPts val="0"/>
              </a:spcAft>
              <a:buSzPts val="12400"/>
              <a:buNone/>
              <a:defRPr sz="12400"/>
            </a:lvl5pPr>
            <a:lvl6pPr lvl="5" algn="ctr">
              <a:lnSpc>
                <a:spcPct val="100000"/>
              </a:lnSpc>
              <a:spcBef>
                <a:spcPts val="0"/>
              </a:spcBef>
              <a:spcAft>
                <a:spcPts val="0"/>
              </a:spcAft>
              <a:buSzPts val="12400"/>
              <a:buNone/>
              <a:defRPr sz="12400"/>
            </a:lvl6pPr>
            <a:lvl7pPr lvl="6" algn="ctr">
              <a:lnSpc>
                <a:spcPct val="100000"/>
              </a:lnSpc>
              <a:spcBef>
                <a:spcPts val="0"/>
              </a:spcBef>
              <a:spcAft>
                <a:spcPts val="0"/>
              </a:spcAft>
              <a:buSzPts val="12400"/>
              <a:buNone/>
              <a:defRPr sz="12400"/>
            </a:lvl7pPr>
            <a:lvl8pPr lvl="7" algn="ctr">
              <a:lnSpc>
                <a:spcPct val="100000"/>
              </a:lnSpc>
              <a:spcBef>
                <a:spcPts val="0"/>
              </a:spcBef>
              <a:spcAft>
                <a:spcPts val="0"/>
              </a:spcAft>
              <a:buSzPts val="12400"/>
              <a:buNone/>
              <a:defRPr sz="12400"/>
            </a:lvl8pPr>
            <a:lvl9pPr lvl="8" algn="ctr">
              <a:lnSpc>
                <a:spcPct val="100000"/>
              </a:lnSpc>
              <a:spcBef>
                <a:spcPts val="0"/>
              </a:spcBef>
              <a:spcAft>
                <a:spcPts val="0"/>
              </a:spcAft>
              <a:buSzPts val="12400"/>
              <a:buNone/>
              <a:defRPr sz="12400"/>
            </a:lvl9pPr>
          </a:lstStyle>
          <a:p/>
        </p:txBody>
      </p:sp>
      <p:sp>
        <p:nvSpPr>
          <p:cNvPr id="26" name="Google Shape;26;p7"/>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sp>
        <p:nvSpPr>
          <p:cNvPr id="28" name="Google Shape;28;p8"/>
          <p:cNvSpPr txBox="1"/>
          <p:nvPr>
            <p:ph type="title"/>
          </p:nvPr>
        </p:nvSpPr>
        <p:spPr>
          <a:xfrm>
            <a:off x="981732" y="3114786"/>
            <a:ext cx="26836500" cy="4008300"/>
          </a:xfrm>
          <a:prstGeom prst="rect">
            <a:avLst/>
          </a:prstGeom>
          <a:noFill/>
          <a:ln>
            <a:noFill/>
          </a:ln>
        </p:spPr>
        <p:txBody>
          <a:bodyPr anchorCtr="0" anchor="t" bIns="405275" lIns="405275" spcFirstLastPara="1" rIns="405275" wrap="square" tIns="405275">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p:txBody>
      </p:sp>
      <p:sp>
        <p:nvSpPr>
          <p:cNvPr id="29" name="Google Shape;29;p8"/>
          <p:cNvSpPr txBox="1"/>
          <p:nvPr>
            <p:ph idx="1" type="body"/>
          </p:nvPr>
        </p:nvSpPr>
        <p:spPr>
          <a:xfrm>
            <a:off x="981732" y="8066317"/>
            <a:ext cx="12598200" cy="23911800"/>
          </a:xfrm>
          <a:prstGeom prst="rect">
            <a:avLst/>
          </a:prstGeom>
          <a:noFill/>
          <a:ln>
            <a:noFill/>
          </a:ln>
        </p:spPr>
        <p:txBody>
          <a:bodyPr anchorCtr="0" anchor="t" bIns="405275" lIns="405275" spcFirstLastPara="1" rIns="405275" wrap="square" tIns="405275">
            <a:normAutofit/>
          </a:bodyPr>
          <a:lstStyle>
            <a:lvl1pPr indent="-622300" lvl="0" marL="457200" algn="l">
              <a:lnSpc>
                <a:spcPct val="115000"/>
              </a:lnSpc>
              <a:spcBef>
                <a:spcPts val="0"/>
              </a:spcBef>
              <a:spcAft>
                <a:spcPts val="0"/>
              </a:spcAft>
              <a:buSzPts val="6200"/>
              <a:buChar char="●"/>
              <a:defRPr sz="6200"/>
            </a:lvl1pPr>
            <a:lvl2pPr indent="-565150" lvl="1" marL="914400" algn="l">
              <a:lnSpc>
                <a:spcPct val="115000"/>
              </a:lnSpc>
              <a:spcBef>
                <a:spcPts val="0"/>
              </a:spcBef>
              <a:spcAft>
                <a:spcPts val="0"/>
              </a:spcAft>
              <a:buSzPts val="5300"/>
              <a:buChar char="○"/>
              <a:defRPr sz="5300"/>
            </a:lvl2pPr>
            <a:lvl3pPr indent="-565150" lvl="2" marL="1371600" algn="l">
              <a:lnSpc>
                <a:spcPct val="115000"/>
              </a:lnSpc>
              <a:spcBef>
                <a:spcPts val="0"/>
              </a:spcBef>
              <a:spcAft>
                <a:spcPts val="0"/>
              </a:spcAft>
              <a:buSzPts val="5300"/>
              <a:buChar char="■"/>
              <a:defRPr sz="5300"/>
            </a:lvl3pPr>
            <a:lvl4pPr indent="-565150" lvl="3" marL="1828800" algn="l">
              <a:lnSpc>
                <a:spcPct val="115000"/>
              </a:lnSpc>
              <a:spcBef>
                <a:spcPts val="0"/>
              </a:spcBef>
              <a:spcAft>
                <a:spcPts val="0"/>
              </a:spcAft>
              <a:buSzPts val="5300"/>
              <a:buChar char="●"/>
              <a:defRPr sz="5300"/>
            </a:lvl4pPr>
            <a:lvl5pPr indent="-565150" lvl="4" marL="2286000" algn="l">
              <a:lnSpc>
                <a:spcPct val="115000"/>
              </a:lnSpc>
              <a:spcBef>
                <a:spcPts val="0"/>
              </a:spcBef>
              <a:spcAft>
                <a:spcPts val="0"/>
              </a:spcAft>
              <a:buSzPts val="5300"/>
              <a:buChar char="○"/>
              <a:defRPr sz="5300"/>
            </a:lvl5pPr>
            <a:lvl6pPr indent="-565150" lvl="5" marL="2743200" algn="l">
              <a:lnSpc>
                <a:spcPct val="115000"/>
              </a:lnSpc>
              <a:spcBef>
                <a:spcPts val="0"/>
              </a:spcBef>
              <a:spcAft>
                <a:spcPts val="0"/>
              </a:spcAft>
              <a:buSzPts val="5300"/>
              <a:buChar char="■"/>
              <a:defRPr sz="5300"/>
            </a:lvl6pPr>
            <a:lvl7pPr indent="-565150" lvl="6" marL="3200400" algn="l">
              <a:lnSpc>
                <a:spcPct val="115000"/>
              </a:lnSpc>
              <a:spcBef>
                <a:spcPts val="0"/>
              </a:spcBef>
              <a:spcAft>
                <a:spcPts val="0"/>
              </a:spcAft>
              <a:buSzPts val="5300"/>
              <a:buChar char="●"/>
              <a:defRPr sz="5300"/>
            </a:lvl7pPr>
            <a:lvl8pPr indent="-565150" lvl="7" marL="3657600" algn="l">
              <a:lnSpc>
                <a:spcPct val="115000"/>
              </a:lnSpc>
              <a:spcBef>
                <a:spcPts val="0"/>
              </a:spcBef>
              <a:spcAft>
                <a:spcPts val="0"/>
              </a:spcAft>
              <a:buSzPts val="5300"/>
              <a:buChar char="○"/>
              <a:defRPr sz="5300"/>
            </a:lvl8pPr>
            <a:lvl9pPr indent="-565150" lvl="8" marL="4114800" algn="l">
              <a:lnSpc>
                <a:spcPct val="115000"/>
              </a:lnSpc>
              <a:spcBef>
                <a:spcPts val="0"/>
              </a:spcBef>
              <a:spcAft>
                <a:spcPts val="0"/>
              </a:spcAft>
              <a:buSzPts val="5300"/>
              <a:buChar char="■"/>
              <a:defRPr sz="5300"/>
            </a:lvl9pPr>
          </a:lstStyle>
          <a:p/>
        </p:txBody>
      </p:sp>
      <p:sp>
        <p:nvSpPr>
          <p:cNvPr id="30" name="Google Shape;30;p8"/>
          <p:cNvSpPr txBox="1"/>
          <p:nvPr>
            <p:ph idx="2" type="body"/>
          </p:nvPr>
        </p:nvSpPr>
        <p:spPr>
          <a:xfrm>
            <a:off x="15220157" y="8066317"/>
            <a:ext cx="12598200" cy="23911800"/>
          </a:xfrm>
          <a:prstGeom prst="rect">
            <a:avLst/>
          </a:prstGeom>
          <a:noFill/>
          <a:ln>
            <a:noFill/>
          </a:ln>
        </p:spPr>
        <p:txBody>
          <a:bodyPr anchorCtr="0" anchor="t" bIns="405275" lIns="405275" spcFirstLastPara="1" rIns="405275" wrap="square" tIns="405275">
            <a:normAutofit/>
          </a:bodyPr>
          <a:lstStyle>
            <a:lvl1pPr indent="-622300" lvl="0" marL="457200" algn="l">
              <a:lnSpc>
                <a:spcPct val="115000"/>
              </a:lnSpc>
              <a:spcBef>
                <a:spcPts val="0"/>
              </a:spcBef>
              <a:spcAft>
                <a:spcPts val="0"/>
              </a:spcAft>
              <a:buSzPts val="6200"/>
              <a:buChar char="●"/>
              <a:defRPr sz="6200"/>
            </a:lvl1pPr>
            <a:lvl2pPr indent="-565150" lvl="1" marL="914400" algn="l">
              <a:lnSpc>
                <a:spcPct val="115000"/>
              </a:lnSpc>
              <a:spcBef>
                <a:spcPts val="0"/>
              </a:spcBef>
              <a:spcAft>
                <a:spcPts val="0"/>
              </a:spcAft>
              <a:buSzPts val="5300"/>
              <a:buChar char="○"/>
              <a:defRPr sz="5300"/>
            </a:lvl2pPr>
            <a:lvl3pPr indent="-565150" lvl="2" marL="1371600" algn="l">
              <a:lnSpc>
                <a:spcPct val="115000"/>
              </a:lnSpc>
              <a:spcBef>
                <a:spcPts val="0"/>
              </a:spcBef>
              <a:spcAft>
                <a:spcPts val="0"/>
              </a:spcAft>
              <a:buSzPts val="5300"/>
              <a:buChar char="■"/>
              <a:defRPr sz="5300"/>
            </a:lvl3pPr>
            <a:lvl4pPr indent="-565150" lvl="3" marL="1828800" algn="l">
              <a:lnSpc>
                <a:spcPct val="115000"/>
              </a:lnSpc>
              <a:spcBef>
                <a:spcPts val="0"/>
              </a:spcBef>
              <a:spcAft>
                <a:spcPts val="0"/>
              </a:spcAft>
              <a:buSzPts val="5300"/>
              <a:buChar char="●"/>
              <a:defRPr sz="5300"/>
            </a:lvl4pPr>
            <a:lvl5pPr indent="-565150" lvl="4" marL="2286000" algn="l">
              <a:lnSpc>
                <a:spcPct val="115000"/>
              </a:lnSpc>
              <a:spcBef>
                <a:spcPts val="0"/>
              </a:spcBef>
              <a:spcAft>
                <a:spcPts val="0"/>
              </a:spcAft>
              <a:buSzPts val="5300"/>
              <a:buChar char="○"/>
              <a:defRPr sz="5300"/>
            </a:lvl5pPr>
            <a:lvl6pPr indent="-565150" lvl="5" marL="2743200" algn="l">
              <a:lnSpc>
                <a:spcPct val="115000"/>
              </a:lnSpc>
              <a:spcBef>
                <a:spcPts val="0"/>
              </a:spcBef>
              <a:spcAft>
                <a:spcPts val="0"/>
              </a:spcAft>
              <a:buSzPts val="5300"/>
              <a:buChar char="■"/>
              <a:defRPr sz="5300"/>
            </a:lvl6pPr>
            <a:lvl7pPr indent="-565150" lvl="6" marL="3200400" algn="l">
              <a:lnSpc>
                <a:spcPct val="115000"/>
              </a:lnSpc>
              <a:spcBef>
                <a:spcPts val="0"/>
              </a:spcBef>
              <a:spcAft>
                <a:spcPts val="0"/>
              </a:spcAft>
              <a:buSzPts val="5300"/>
              <a:buChar char="●"/>
              <a:defRPr sz="5300"/>
            </a:lvl7pPr>
            <a:lvl8pPr indent="-565150" lvl="7" marL="3657600" algn="l">
              <a:lnSpc>
                <a:spcPct val="115000"/>
              </a:lnSpc>
              <a:spcBef>
                <a:spcPts val="0"/>
              </a:spcBef>
              <a:spcAft>
                <a:spcPts val="0"/>
              </a:spcAft>
              <a:buSzPts val="5300"/>
              <a:buChar char="○"/>
              <a:defRPr sz="5300"/>
            </a:lvl8pPr>
            <a:lvl9pPr indent="-565150" lvl="8" marL="4114800" algn="l">
              <a:lnSpc>
                <a:spcPct val="115000"/>
              </a:lnSpc>
              <a:spcBef>
                <a:spcPts val="0"/>
              </a:spcBef>
              <a:spcAft>
                <a:spcPts val="0"/>
              </a:spcAft>
              <a:buSzPts val="5300"/>
              <a:buChar char="■"/>
              <a:defRPr sz="5300"/>
            </a:lvl9pPr>
          </a:lstStyle>
          <a:p/>
        </p:txBody>
      </p:sp>
      <p:sp>
        <p:nvSpPr>
          <p:cNvPr id="31" name="Google Shape;31;p8"/>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9"/>
          <p:cNvSpPr txBox="1"/>
          <p:nvPr>
            <p:ph type="title"/>
          </p:nvPr>
        </p:nvSpPr>
        <p:spPr>
          <a:xfrm>
            <a:off x="981732" y="3114786"/>
            <a:ext cx="26836500" cy="4008300"/>
          </a:xfrm>
          <a:prstGeom prst="rect">
            <a:avLst/>
          </a:prstGeom>
          <a:noFill/>
          <a:ln>
            <a:noFill/>
          </a:ln>
        </p:spPr>
        <p:txBody>
          <a:bodyPr anchorCtr="0" anchor="t" bIns="405275" lIns="405275" spcFirstLastPara="1" rIns="405275" wrap="square" tIns="405275">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p:txBody>
      </p:sp>
      <p:sp>
        <p:nvSpPr>
          <p:cNvPr id="34" name="Google Shape;34;p9"/>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5" name="Shape 35"/>
        <p:cNvGrpSpPr/>
        <p:nvPr/>
      </p:nvGrpSpPr>
      <p:grpSpPr>
        <a:xfrm>
          <a:off x="0" y="0"/>
          <a:ext cx="0" cy="0"/>
          <a:chOff x="0" y="0"/>
          <a:chExt cx="0" cy="0"/>
        </a:xfrm>
      </p:grpSpPr>
      <p:sp>
        <p:nvSpPr>
          <p:cNvPr id="36" name="Google Shape;36;p10"/>
          <p:cNvSpPr txBox="1"/>
          <p:nvPr>
            <p:ph type="title"/>
          </p:nvPr>
        </p:nvSpPr>
        <p:spPr>
          <a:xfrm>
            <a:off x="981732" y="3888714"/>
            <a:ext cx="8844000" cy="5289300"/>
          </a:xfrm>
          <a:prstGeom prst="rect">
            <a:avLst/>
          </a:prstGeom>
          <a:noFill/>
          <a:ln>
            <a:noFill/>
          </a:ln>
        </p:spPr>
        <p:txBody>
          <a:bodyPr anchorCtr="0" anchor="b" bIns="405275" lIns="405275" spcFirstLastPara="1" rIns="405275" wrap="square" tIns="405275">
            <a:normAutofit/>
          </a:bodyPr>
          <a:lstStyle>
            <a:lvl1pPr lvl="0" algn="l">
              <a:lnSpc>
                <a:spcPct val="100000"/>
              </a:lnSpc>
              <a:spcBef>
                <a:spcPts val="0"/>
              </a:spcBef>
              <a:spcAft>
                <a:spcPts val="0"/>
              </a:spcAft>
              <a:buSzPts val="10600"/>
              <a:buNone/>
              <a:defRPr sz="10600"/>
            </a:lvl1pPr>
            <a:lvl2pPr lvl="1" algn="l">
              <a:lnSpc>
                <a:spcPct val="100000"/>
              </a:lnSpc>
              <a:spcBef>
                <a:spcPts val="0"/>
              </a:spcBef>
              <a:spcAft>
                <a:spcPts val="0"/>
              </a:spcAft>
              <a:buSzPts val="10600"/>
              <a:buNone/>
              <a:defRPr sz="10600"/>
            </a:lvl2pPr>
            <a:lvl3pPr lvl="2" algn="l">
              <a:lnSpc>
                <a:spcPct val="100000"/>
              </a:lnSpc>
              <a:spcBef>
                <a:spcPts val="0"/>
              </a:spcBef>
              <a:spcAft>
                <a:spcPts val="0"/>
              </a:spcAft>
              <a:buSzPts val="10600"/>
              <a:buNone/>
              <a:defRPr sz="10600"/>
            </a:lvl3pPr>
            <a:lvl4pPr lvl="3" algn="l">
              <a:lnSpc>
                <a:spcPct val="100000"/>
              </a:lnSpc>
              <a:spcBef>
                <a:spcPts val="0"/>
              </a:spcBef>
              <a:spcAft>
                <a:spcPts val="0"/>
              </a:spcAft>
              <a:buSzPts val="10600"/>
              <a:buNone/>
              <a:defRPr sz="10600"/>
            </a:lvl4pPr>
            <a:lvl5pPr lvl="4" algn="l">
              <a:lnSpc>
                <a:spcPct val="100000"/>
              </a:lnSpc>
              <a:spcBef>
                <a:spcPts val="0"/>
              </a:spcBef>
              <a:spcAft>
                <a:spcPts val="0"/>
              </a:spcAft>
              <a:buSzPts val="10600"/>
              <a:buNone/>
              <a:defRPr sz="10600"/>
            </a:lvl5pPr>
            <a:lvl6pPr lvl="5" algn="l">
              <a:lnSpc>
                <a:spcPct val="100000"/>
              </a:lnSpc>
              <a:spcBef>
                <a:spcPts val="0"/>
              </a:spcBef>
              <a:spcAft>
                <a:spcPts val="0"/>
              </a:spcAft>
              <a:buSzPts val="10600"/>
              <a:buNone/>
              <a:defRPr sz="10600"/>
            </a:lvl6pPr>
            <a:lvl7pPr lvl="6" algn="l">
              <a:lnSpc>
                <a:spcPct val="100000"/>
              </a:lnSpc>
              <a:spcBef>
                <a:spcPts val="0"/>
              </a:spcBef>
              <a:spcAft>
                <a:spcPts val="0"/>
              </a:spcAft>
              <a:buSzPts val="10600"/>
              <a:buNone/>
              <a:defRPr sz="10600"/>
            </a:lvl7pPr>
            <a:lvl8pPr lvl="7" algn="l">
              <a:lnSpc>
                <a:spcPct val="100000"/>
              </a:lnSpc>
              <a:spcBef>
                <a:spcPts val="0"/>
              </a:spcBef>
              <a:spcAft>
                <a:spcPts val="0"/>
              </a:spcAft>
              <a:buSzPts val="10600"/>
              <a:buNone/>
              <a:defRPr sz="10600"/>
            </a:lvl8pPr>
            <a:lvl9pPr lvl="8" algn="l">
              <a:lnSpc>
                <a:spcPct val="100000"/>
              </a:lnSpc>
              <a:spcBef>
                <a:spcPts val="0"/>
              </a:spcBef>
              <a:spcAft>
                <a:spcPts val="0"/>
              </a:spcAft>
              <a:buSzPts val="10600"/>
              <a:buNone/>
              <a:defRPr sz="10600"/>
            </a:lvl9pPr>
          </a:lstStyle>
          <a:p/>
        </p:txBody>
      </p:sp>
      <p:sp>
        <p:nvSpPr>
          <p:cNvPr id="37" name="Google Shape;37;p10"/>
          <p:cNvSpPr txBox="1"/>
          <p:nvPr>
            <p:ph idx="1" type="body"/>
          </p:nvPr>
        </p:nvSpPr>
        <p:spPr>
          <a:xfrm>
            <a:off x="981732" y="9725984"/>
            <a:ext cx="8844000" cy="22253100"/>
          </a:xfrm>
          <a:prstGeom prst="rect">
            <a:avLst/>
          </a:prstGeom>
          <a:noFill/>
          <a:ln>
            <a:noFill/>
          </a:ln>
        </p:spPr>
        <p:txBody>
          <a:bodyPr anchorCtr="0" anchor="t" bIns="405275" lIns="405275" spcFirstLastPara="1" rIns="405275" wrap="square" tIns="405275">
            <a:normAutofit/>
          </a:bodyPr>
          <a:lstStyle>
            <a:lvl1pPr indent="-565150" lvl="0" marL="457200" algn="l">
              <a:lnSpc>
                <a:spcPct val="115000"/>
              </a:lnSpc>
              <a:spcBef>
                <a:spcPts val="0"/>
              </a:spcBef>
              <a:spcAft>
                <a:spcPts val="0"/>
              </a:spcAft>
              <a:buSzPts val="5300"/>
              <a:buChar char="●"/>
              <a:defRPr sz="5300"/>
            </a:lvl1pPr>
            <a:lvl2pPr indent="-565150" lvl="1" marL="914400" algn="l">
              <a:lnSpc>
                <a:spcPct val="115000"/>
              </a:lnSpc>
              <a:spcBef>
                <a:spcPts val="0"/>
              </a:spcBef>
              <a:spcAft>
                <a:spcPts val="0"/>
              </a:spcAft>
              <a:buSzPts val="5300"/>
              <a:buChar char="○"/>
              <a:defRPr sz="5300"/>
            </a:lvl2pPr>
            <a:lvl3pPr indent="-565150" lvl="2" marL="1371600" algn="l">
              <a:lnSpc>
                <a:spcPct val="115000"/>
              </a:lnSpc>
              <a:spcBef>
                <a:spcPts val="0"/>
              </a:spcBef>
              <a:spcAft>
                <a:spcPts val="0"/>
              </a:spcAft>
              <a:buSzPts val="5300"/>
              <a:buChar char="■"/>
              <a:defRPr sz="5300"/>
            </a:lvl3pPr>
            <a:lvl4pPr indent="-565150" lvl="3" marL="1828800" algn="l">
              <a:lnSpc>
                <a:spcPct val="115000"/>
              </a:lnSpc>
              <a:spcBef>
                <a:spcPts val="0"/>
              </a:spcBef>
              <a:spcAft>
                <a:spcPts val="0"/>
              </a:spcAft>
              <a:buSzPts val="5300"/>
              <a:buChar char="●"/>
              <a:defRPr sz="5300"/>
            </a:lvl4pPr>
            <a:lvl5pPr indent="-565150" lvl="4" marL="2286000" algn="l">
              <a:lnSpc>
                <a:spcPct val="115000"/>
              </a:lnSpc>
              <a:spcBef>
                <a:spcPts val="0"/>
              </a:spcBef>
              <a:spcAft>
                <a:spcPts val="0"/>
              </a:spcAft>
              <a:buSzPts val="5300"/>
              <a:buChar char="○"/>
              <a:defRPr sz="5300"/>
            </a:lvl5pPr>
            <a:lvl6pPr indent="-565150" lvl="5" marL="2743200" algn="l">
              <a:lnSpc>
                <a:spcPct val="115000"/>
              </a:lnSpc>
              <a:spcBef>
                <a:spcPts val="0"/>
              </a:spcBef>
              <a:spcAft>
                <a:spcPts val="0"/>
              </a:spcAft>
              <a:buSzPts val="5300"/>
              <a:buChar char="■"/>
              <a:defRPr sz="5300"/>
            </a:lvl6pPr>
            <a:lvl7pPr indent="-565150" lvl="6" marL="3200400" algn="l">
              <a:lnSpc>
                <a:spcPct val="115000"/>
              </a:lnSpc>
              <a:spcBef>
                <a:spcPts val="0"/>
              </a:spcBef>
              <a:spcAft>
                <a:spcPts val="0"/>
              </a:spcAft>
              <a:buSzPts val="5300"/>
              <a:buChar char="●"/>
              <a:defRPr sz="5300"/>
            </a:lvl7pPr>
            <a:lvl8pPr indent="-565150" lvl="7" marL="3657600" algn="l">
              <a:lnSpc>
                <a:spcPct val="115000"/>
              </a:lnSpc>
              <a:spcBef>
                <a:spcPts val="0"/>
              </a:spcBef>
              <a:spcAft>
                <a:spcPts val="0"/>
              </a:spcAft>
              <a:buSzPts val="5300"/>
              <a:buChar char="○"/>
              <a:defRPr sz="5300"/>
            </a:lvl8pPr>
            <a:lvl9pPr indent="-565150" lvl="8" marL="4114800" algn="l">
              <a:lnSpc>
                <a:spcPct val="115000"/>
              </a:lnSpc>
              <a:spcBef>
                <a:spcPts val="0"/>
              </a:spcBef>
              <a:spcAft>
                <a:spcPts val="0"/>
              </a:spcAft>
              <a:buSzPts val="5300"/>
              <a:buChar char="■"/>
              <a:defRPr sz="5300"/>
            </a:lvl9pPr>
          </a:lstStyle>
          <a:p/>
        </p:txBody>
      </p:sp>
      <p:sp>
        <p:nvSpPr>
          <p:cNvPr id="38" name="Google Shape;38;p10"/>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11"/>
          <p:cNvSpPr txBox="1"/>
          <p:nvPr>
            <p:ph type="title"/>
          </p:nvPr>
        </p:nvSpPr>
        <p:spPr>
          <a:xfrm>
            <a:off x="1544094" y="3150656"/>
            <a:ext cx="20056200" cy="28632000"/>
          </a:xfrm>
          <a:prstGeom prst="rect">
            <a:avLst/>
          </a:prstGeom>
          <a:noFill/>
          <a:ln>
            <a:noFill/>
          </a:ln>
        </p:spPr>
        <p:txBody>
          <a:bodyPr anchorCtr="0" anchor="ctr" bIns="405275" lIns="405275" spcFirstLastPara="1" rIns="405275" wrap="square" tIns="405275">
            <a:normAutofit/>
          </a:bodyPr>
          <a:lstStyle>
            <a:lvl1pPr lvl="0" algn="l">
              <a:lnSpc>
                <a:spcPct val="100000"/>
              </a:lnSpc>
              <a:spcBef>
                <a:spcPts val="0"/>
              </a:spcBef>
              <a:spcAft>
                <a:spcPts val="0"/>
              </a:spcAft>
              <a:buSzPts val="21300"/>
              <a:buNone/>
              <a:defRPr sz="21300"/>
            </a:lvl1pPr>
            <a:lvl2pPr lvl="1" algn="l">
              <a:lnSpc>
                <a:spcPct val="100000"/>
              </a:lnSpc>
              <a:spcBef>
                <a:spcPts val="0"/>
              </a:spcBef>
              <a:spcAft>
                <a:spcPts val="0"/>
              </a:spcAft>
              <a:buSzPts val="21300"/>
              <a:buNone/>
              <a:defRPr sz="21300"/>
            </a:lvl2pPr>
            <a:lvl3pPr lvl="2" algn="l">
              <a:lnSpc>
                <a:spcPct val="100000"/>
              </a:lnSpc>
              <a:spcBef>
                <a:spcPts val="0"/>
              </a:spcBef>
              <a:spcAft>
                <a:spcPts val="0"/>
              </a:spcAft>
              <a:buSzPts val="21300"/>
              <a:buNone/>
              <a:defRPr sz="21300"/>
            </a:lvl3pPr>
            <a:lvl4pPr lvl="3" algn="l">
              <a:lnSpc>
                <a:spcPct val="100000"/>
              </a:lnSpc>
              <a:spcBef>
                <a:spcPts val="0"/>
              </a:spcBef>
              <a:spcAft>
                <a:spcPts val="0"/>
              </a:spcAft>
              <a:buSzPts val="21300"/>
              <a:buNone/>
              <a:defRPr sz="21300"/>
            </a:lvl4pPr>
            <a:lvl5pPr lvl="4" algn="l">
              <a:lnSpc>
                <a:spcPct val="100000"/>
              </a:lnSpc>
              <a:spcBef>
                <a:spcPts val="0"/>
              </a:spcBef>
              <a:spcAft>
                <a:spcPts val="0"/>
              </a:spcAft>
              <a:buSzPts val="21300"/>
              <a:buNone/>
              <a:defRPr sz="21300"/>
            </a:lvl5pPr>
            <a:lvl6pPr lvl="5" algn="l">
              <a:lnSpc>
                <a:spcPct val="100000"/>
              </a:lnSpc>
              <a:spcBef>
                <a:spcPts val="0"/>
              </a:spcBef>
              <a:spcAft>
                <a:spcPts val="0"/>
              </a:spcAft>
              <a:buSzPts val="21300"/>
              <a:buNone/>
              <a:defRPr sz="21300"/>
            </a:lvl6pPr>
            <a:lvl7pPr lvl="6" algn="l">
              <a:lnSpc>
                <a:spcPct val="100000"/>
              </a:lnSpc>
              <a:spcBef>
                <a:spcPts val="0"/>
              </a:spcBef>
              <a:spcAft>
                <a:spcPts val="0"/>
              </a:spcAft>
              <a:buSzPts val="21300"/>
              <a:buNone/>
              <a:defRPr sz="21300"/>
            </a:lvl7pPr>
            <a:lvl8pPr lvl="7" algn="l">
              <a:lnSpc>
                <a:spcPct val="100000"/>
              </a:lnSpc>
              <a:spcBef>
                <a:spcPts val="0"/>
              </a:spcBef>
              <a:spcAft>
                <a:spcPts val="0"/>
              </a:spcAft>
              <a:buSzPts val="21300"/>
              <a:buNone/>
              <a:defRPr sz="21300"/>
            </a:lvl8pPr>
            <a:lvl9pPr lvl="8" algn="l">
              <a:lnSpc>
                <a:spcPct val="100000"/>
              </a:lnSpc>
              <a:spcBef>
                <a:spcPts val="0"/>
              </a:spcBef>
              <a:spcAft>
                <a:spcPts val="0"/>
              </a:spcAft>
              <a:buSzPts val="21300"/>
              <a:buNone/>
              <a:defRPr sz="21300"/>
            </a:lvl9pPr>
          </a:lstStyle>
          <a:p/>
        </p:txBody>
      </p:sp>
      <p:sp>
        <p:nvSpPr>
          <p:cNvPr id="41" name="Google Shape;41;p11"/>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12"/>
          <p:cNvSpPr/>
          <p:nvPr/>
        </p:nvSpPr>
        <p:spPr>
          <a:xfrm>
            <a:off x="14400000" y="-875"/>
            <a:ext cx="14400000" cy="36000000"/>
          </a:xfrm>
          <a:prstGeom prst="rect">
            <a:avLst/>
          </a:prstGeom>
          <a:solidFill>
            <a:schemeClr val="lt2"/>
          </a:solidFill>
          <a:ln>
            <a:noFill/>
          </a:ln>
        </p:spPr>
        <p:txBody>
          <a:bodyPr anchorCtr="0" anchor="ctr" bIns="405275" lIns="405275" spcFirstLastPara="1" rIns="405275" wrap="square" tIns="405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12"/>
          <p:cNvSpPr txBox="1"/>
          <p:nvPr>
            <p:ph type="title"/>
          </p:nvPr>
        </p:nvSpPr>
        <p:spPr>
          <a:xfrm>
            <a:off x="836220" y="8631146"/>
            <a:ext cx="12740700" cy="10374900"/>
          </a:xfrm>
          <a:prstGeom prst="rect">
            <a:avLst/>
          </a:prstGeom>
          <a:noFill/>
          <a:ln>
            <a:noFill/>
          </a:ln>
        </p:spPr>
        <p:txBody>
          <a:bodyPr anchorCtr="0" anchor="b" bIns="405275" lIns="405275" spcFirstLastPara="1" rIns="405275" wrap="square" tIns="405275">
            <a:normAutofit/>
          </a:bodyPr>
          <a:lstStyle>
            <a:lvl1pPr lvl="0" algn="ctr">
              <a:lnSpc>
                <a:spcPct val="100000"/>
              </a:lnSpc>
              <a:spcBef>
                <a:spcPts val="0"/>
              </a:spcBef>
              <a:spcAft>
                <a:spcPts val="0"/>
              </a:spcAft>
              <a:buSzPts val="18600"/>
              <a:buNone/>
              <a:defRPr sz="18600"/>
            </a:lvl1pPr>
            <a:lvl2pPr lvl="1" algn="ctr">
              <a:lnSpc>
                <a:spcPct val="100000"/>
              </a:lnSpc>
              <a:spcBef>
                <a:spcPts val="0"/>
              </a:spcBef>
              <a:spcAft>
                <a:spcPts val="0"/>
              </a:spcAft>
              <a:buSzPts val="18600"/>
              <a:buNone/>
              <a:defRPr sz="18600"/>
            </a:lvl2pPr>
            <a:lvl3pPr lvl="2" algn="ctr">
              <a:lnSpc>
                <a:spcPct val="100000"/>
              </a:lnSpc>
              <a:spcBef>
                <a:spcPts val="0"/>
              </a:spcBef>
              <a:spcAft>
                <a:spcPts val="0"/>
              </a:spcAft>
              <a:buSzPts val="18600"/>
              <a:buNone/>
              <a:defRPr sz="18600"/>
            </a:lvl3pPr>
            <a:lvl4pPr lvl="3" algn="ctr">
              <a:lnSpc>
                <a:spcPct val="100000"/>
              </a:lnSpc>
              <a:spcBef>
                <a:spcPts val="0"/>
              </a:spcBef>
              <a:spcAft>
                <a:spcPts val="0"/>
              </a:spcAft>
              <a:buSzPts val="18600"/>
              <a:buNone/>
              <a:defRPr sz="18600"/>
            </a:lvl4pPr>
            <a:lvl5pPr lvl="4" algn="ctr">
              <a:lnSpc>
                <a:spcPct val="100000"/>
              </a:lnSpc>
              <a:spcBef>
                <a:spcPts val="0"/>
              </a:spcBef>
              <a:spcAft>
                <a:spcPts val="0"/>
              </a:spcAft>
              <a:buSzPts val="18600"/>
              <a:buNone/>
              <a:defRPr sz="18600"/>
            </a:lvl5pPr>
            <a:lvl6pPr lvl="5" algn="ctr">
              <a:lnSpc>
                <a:spcPct val="100000"/>
              </a:lnSpc>
              <a:spcBef>
                <a:spcPts val="0"/>
              </a:spcBef>
              <a:spcAft>
                <a:spcPts val="0"/>
              </a:spcAft>
              <a:buSzPts val="18600"/>
              <a:buNone/>
              <a:defRPr sz="18600"/>
            </a:lvl6pPr>
            <a:lvl7pPr lvl="6" algn="ctr">
              <a:lnSpc>
                <a:spcPct val="100000"/>
              </a:lnSpc>
              <a:spcBef>
                <a:spcPts val="0"/>
              </a:spcBef>
              <a:spcAft>
                <a:spcPts val="0"/>
              </a:spcAft>
              <a:buSzPts val="18600"/>
              <a:buNone/>
              <a:defRPr sz="18600"/>
            </a:lvl7pPr>
            <a:lvl8pPr lvl="7" algn="ctr">
              <a:lnSpc>
                <a:spcPct val="100000"/>
              </a:lnSpc>
              <a:spcBef>
                <a:spcPts val="0"/>
              </a:spcBef>
              <a:spcAft>
                <a:spcPts val="0"/>
              </a:spcAft>
              <a:buSzPts val="18600"/>
              <a:buNone/>
              <a:defRPr sz="18600"/>
            </a:lvl8pPr>
            <a:lvl9pPr lvl="8" algn="ctr">
              <a:lnSpc>
                <a:spcPct val="100000"/>
              </a:lnSpc>
              <a:spcBef>
                <a:spcPts val="0"/>
              </a:spcBef>
              <a:spcAft>
                <a:spcPts val="0"/>
              </a:spcAft>
              <a:buSzPts val="18600"/>
              <a:buNone/>
              <a:defRPr sz="18600"/>
            </a:lvl9pPr>
          </a:lstStyle>
          <a:p/>
        </p:txBody>
      </p:sp>
      <p:sp>
        <p:nvSpPr>
          <p:cNvPr id="45" name="Google Shape;45;p12"/>
          <p:cNvSpPr txBox="1"/>
          <p:nvPr>
            <p:ph idx="1" type="subTitle"/>
          </p:nvPr>
        </p:nvSpPr>
        <p:spPr>
          <a:xfrm>
            <a:off x="836220" y="19619073"/>
            <a:ext cx="12740700" cy="8644500"/>
          </a:xfrm>
          <a:prstGeom prst="rect">
            <a:avLst/>
          </a:prstGeom>
          <a:noFill/>
          <a:ln>
            <a:noFill/>
          </a:ln>
        </p:spPr>
        <p:txBody>
          <a:bodyPr anchorCtr="0" anchor="t" bIns="405275" lIns="405275" spcFirstLastPara="1" rIns="405275" wrap="square" tIns="405275">
            <a:normAutofit/>
          </a:bodyPr>
          <a:lstStyle>
            <a:lvl1pPr lvl="0" algn="ctr">
              <a:lnSpc>
                <a:spcPct val="100000"/>
              </a:lnSpc>
              <a:spcBef>
                <a:spcPts val="0"/>
              </a:spcBef>
              <a:spcAft>
                <a:spcPts val="0"/>
              </a:spcAft>
              <a:buSzPts val="9300"/>
              <a:buNone/>
              <a:defRPr sz="9300"/>
            </a:lvl1pPr>
            <a:lvl2pPr lvl="1" algn="ctr">
              <a:lnSpc>
                <a:spcPct val="100000"/>
              </a:lnSpc>
              <a:spcBef>
                <a:spcPts val="0"/>
              </a:spcBef>
              <a:spcAft>
                <a:spcPts val="0"/>
              </a:spcAft>
              <a:buSzPts val="9300"/>
              <a:buNone/>
              <a:defRPr sz="9300"/>
            </a:lvl2pPr>
            <a:lvl3pPr lvl="2" algn="ctr">
              <a:lnSpc>
                <a:spcPct val="100000"/>
              </a:lnSpc>
              <a:spcBef>
                <a:spcPts val="0"/>
              </a:spcBef>
              <a:spcAft>
                <a:spcPts val="0"/>
              </a:spcAft>
              <a:buSzPts val="9300"/>
              <a:buNone/>
              <a:defRPr sz="9300"/>
            </a:lvl3pPr>
            <a:lvl4pPr lvl="3" algn="ctr">
              <a:lnSpc>
                <a:spcPct val="100000"/>
              </a:lnSpc>
              <a:spcBef>
                <a:spcPts val="0"/>
              </a:spcBef>
              <a:spcAft>
                <a:spcPts val="0"/>
              </a:spcAft>
              <a:buSzPts val="9300"/>
              <a:buNone/>
              <a:defRPr sz="9300"/>
            </a:lvl4pPr>
            <a:lvl5pPr lvl="4" algn="ctr">
              <a:lnSpc>
                <a:spcPct val="100000"/>
              </a:lnSpc>
              <a:spcBef>
                <a:spcPts val="0"/>
              </a:spcBef>
              <a:spcAft>
                <a:spcPts val="0"/>
              </a:spcAft>
              <a:buSzPts val="9300"/>
              <a:buNone/>
              <a:defRPr sz="9300"/>
            </a:lvl5pPr>
            <a:lvl6pPr lvl="5" algn="ctr">
              <a:lnSpc>
                <a:spcPct val="100000"/>
              </a:lnSpc>
              <a:spcBef>
                <a:spcPts val="0"/>
              </a:spcBef>
              <a:spcAft>
                <a:spcPts val="0"/>
              </a:spcAft>
              <a:buSzPts val="9300"/>
              <a:buNone/>
              <a:defRPr sz="9300"/>
            </a:lvl6pPr>
            <a:lvl7pPr lvl="6" algn="ctr">
              <a:lnSpc>
                <a:spcPct val="100000"/>
              </a:lnSpc>
              <a:spcBef>
                <a:spcPts val="0"/>
              </a:spcBef>
              <a:spcAft>
                <a:spcPts val="0"/>
              </a:spcAft>
              <a:buSzPts val="9300"/>
              <a:buNone/>
              <a:defRPr sz="9300"/>
            </a:lvl7pPr>
            <a:lvl8pPr lvl="7" algn="ctr">
              <a:lnSpc>
                <a:spcPct val="100000"/>
              </a:lnSpc>
              <a:spcBef>
                <a:spcPts val="0"/>
              </a:spcBef>
              <a:spcAft>
                <a:spcPts val="0"/>
              </a:spcAft>
              <a:buSzPts val="9300"/>
              <a:buNone/>
              <a:defRPr sz="9300"/>
            </a:lvl8pPr>
            <a:lvl9pPr lvl="8" algn="ctr">
              <a:lnSpc>
                <a:spcPct val="100000"/>
              </a:lnSpc>
              <a:spcBef>
                <a:spcPts val="0"/>
              </a:spcBef>
              <a:spcAft>
                <a:spcPts val="0"/>
              </a:spcAft>
              <a:buSzPts val="9300"/>
              <a:buNone/>
              <a:defRPr sz="9300"/>
            </a:lvl9pPr>
          </a:lstStyle>
          <a:p/>
        </p:txBody>
      </p:sp>
      <p:sp>
        <p:nvSpPr>
          <p:cNvPr id="46" name="Google Shape;46;p12"/>
          <p:cNvSpPr txBox="1"/>
          <p:nvPr>
            <p:ph idx="2" type="body"/>
          </p:nvPr>
        </p:nvSpPr>
        <p:spPr>
          <a:xfrm>
            <a:off x="15557480" y="5067892"/>
            <a:ext cx="12084900" cy="25862400"/>
          </a:xfrm>
          <a:prstGeom prst="rect">
            <a:avLst/>
          </a:prstGeom>
          <a:noFill/>
          <a:ln>
            <a:noFill/>
          </a:ln>
        </p:spPr>
        <p:txBody>
          <a:bodyPr anchorCtr="0" anchor="ctr" bIns="405275" lIns="405275" spcFirstLastPara="1" rIns="405275" wrap="square" tIns="405275">
            <a:normAutofit/>
          </a:bodyPr>
          <a:lstStyle>
            <a:lvl1pPr indent="-736600" lvl="0" marL="457200" algn="l">
              <a:lnSpc>
                <a:spcPct val="115000"/>
              </a:lnSpc>
              <a:spcBef>
                <a:spcPts val="0"/>
              </a:spcBef>
              <a:spcAft>
                <a:spcPts val="0"/>
              </a:spcAft>
              <a:buSzPts val="8000"/>
              <a:buChar char="●"/>
              <a:defRPr/>
            </a:lvl1pPr>
            <a:lvl2pPr indent="-622300" lvl="1" marL="914400" algn="l">
              <a:lnSpc>
                <a:spcPct val="115000"/>
              </a:lnSpc>
              <a:spcBef>
                <a:spcPts val="0"/>
              </a:spcBef>
              <a:spcAft>
                <a:spcPts val="0"/>
              </a:spcAft>
              <a:buSzPts val="6200"/>
              <a:buChar char="○"/>
              <a:defRPr/>
            </a:lvl2pPr>
            <a:lvl3pPr indent="-622300" lvl="2" marL="1371600" algn="l">
              <a:lnSpc>
                <a:spcPct val="115000"/>
              </a:lnSpc>
              <a:spcBef>
                <a:spcPts val="0"/>
              </a:spcBef>
              <a:spcAft>
                <a:spcPts val="0"/>
              </a:spcAft>
              <a:buSzPts val="6200"/>
              <a:buChar char="■"/>
              <a:defRPr/>
            </a:lvl3pPr>
            <a:lvl4pPr indent="-622300" lvl="3" marL="1828800" algn="l">
              <a:lnSpc>
                <a:spcPct val="115000"/>
              </a:lnSpc>
              <a:spcBef>
                <a:spcPts val="0"/>
              </a:spcBef>
              <a:spcAft>
                <a:spcPts val="0"/>
              </a:spcAft>
              <a:buSzPts val="6200"/>
              <a:buChar char="●"/>
              <a:defRPr/>
            </a:lvl4pPr>
            <a:lvl5pPr indent="-622300" lvl="4" marL="2286000" algn="l">
              <a:lnSpc>
                <a:spcPct val="115000"/>
              </a:lnSpc>
              <a:spcBef>
                <a:spcPts val="0"/>
              </a:spcBef>
              <a:spcAft>
                <a:spcPts val="0"/>
              </a:spcAft>
              <a:buSzPts val="6200"/>
              <a:buChar char="○"/>
              <a:defRPr/>
            </a:lvl5pPr>
            <a:lvl6pPr indent="-622300" lvl="5" marL="2743200" algn="l">
              <a:lnSpc>
                <a:spcPct val="115000"/>
              </a:lnSpc>
              <a:spcBef>
                <a:spcPts val="0"/>
              </a:spcBef>
              <a:spcAft>
                <a:spcPts val="0"/>
              </a:spcAft>
              <a:buSzPts val="6200"/>
              <a:buChar char="■"/>
              <a:defRPr/>
            </a:lvl6pPr>
            <a:lvl7pPr indent="-622300" lvl="6" marL="3200400" algn="l">
              <a:lnSpc>
                <a:spcPct val="115000"/>
              </a:lnSpc>
              <a:spcBef>
                <a:spcPts val="0"/>
              </a:spcBef>
              <a:spcAft>
                <a:spcPts val="0"/>
              </a:spcAft>
              <a:buSzPts val="6200"/>
              <a:buChar char="●"/>
              <a:defRPr/>
            </a:lvl7pPr>
            <a:lvl8pPr indent="-622300" lvl="7" marL="3657600" algn="l">
              <a:lnSpc>
                <a:spcPct val="115000"/>
              </a:lnSpc>
              <a:spcBef>
                <a:spcPts val="0"/>
              </a:spcBef>
              <a:spcAft>
                <a:spcPts val="0"/>
              </a:spcAft>
              <a:buSzPts val="6200"/>
              <a:buChar char="○"/>
              <a:defRPr/>
            </a:lvl8pPr>
            <a:lvl9pPr indent="-622300" lvl="8" marL="4114800" algn="l">
              <a:lnSpc>
                <a:spcPct val="115000"/>
              </a:lnSpc>
              <a:spcBef>
                <a:spcPts val="0"/>
              </a:spcBef>
              <a:spcAft>
                <a:spcPts val="0"/>
              </a:spcAft>
              <a:buSzPts val="6200"/>
              <a:buChar char="■"/>
              <a:defRPr/>
            </a:lvl9pPr>
          </a:lstStyle>
          <a:p/>
        </p:txBody>
      </p:sp>
      <p:sp>
        <p:nvSpPr>
          <p:cNvPr id="47" name="Google Shape;47;p12"/>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3"/>
          <p:cNvSpPr txBox="1"/>
          <p:nvPr>
            <p:ph idx="1" type="body"/>
          </p:nvPr>
        </p:nvSpPr>
        <p:spPr>
          <a:xfrm>
            <a:off x="981732" y="29610324"/>
            <a:ext cx="18894000" cy="4235100"/>
          </a:xfrm>
          <a:prstGeom prst="rect">
            <a:avLst/>
          </a:prstGeom>
          <a:noFill/>
          <a:ln>
            <a:noFill/>
          </a:ln>
        </p:spPr>
        <p:txBody>
          <a:bodyPr anchorCtr="0" anchor="ctr" bIns="405275" lIns="405275" spcFirstLastPara="1" rIns="405275" wrap="square" tIns="405275">
            <a:normAutofit/>
          </a:bodyPr>
          <a:lstStyle>
            <a:lvl1pPr indent="-228600" lvl="0" marL="457200" algn="l">
              <a:lnSpc>
                <a:spcPct val="100000"/>
              </a:lnSpc>
              <a:spcBef>
                <a:spcPts val="0"/>
              </a:spcBef>
              <a:spcAft>
                <a:spcPts val="0"/>
              </a:spcAft>
              <a:buSzPts val="8000"/>
              <a:buNone/>
              <a:defRPr/>
            </a:lvl1pPr>
          </a:lstStyle>
          <a:p/>
        </p:txBody>
      </p:sp>
      <p:sp>
        <p:nvSpPr>
          <p:cNvPr id="50" name="Google Shape;50;p13"/>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4"/>
          <p:cNvSpPr txBox="1"/>
          <p:nvPr>
            <p:ph type="title"/>
          </p:nvPr>
        </p:nvSpPr>
        <p:spPr>
          <a:xfrm>
            <a:off x="981732" y="3114786"/>
            <a:ext cx="26836500" cy="4008300"/>
          </a:xfrm>
          <a:prstGeom prst="rect">
            <a:avLst/>
          </a:prstGeom>
          <a:noFill/>
          <a:ln>
            <a:noFill/>
          </a:ln>
        </p:spPr>
        <p:txBody>
          <a:bodyPr anchorCtr="0" anchor="t" bIns="405275" lIns="405275" spcFirstLastPara="1" rIns="405275" wrap="square" tIns="405275">
            <a:normAutofit/>
          </a:bodyPr>
          <a:lstStyle>
            <a:lvl1pPr lvl="0" marR="0" rtl="0" algn="l">
              <a:lnSpc>
                <a:spcPct val="100000"/>
              </a:lnSpc>
              <a:spcBef>
                <a:spcPts val="0"/>
              </a:spcBef>
              <a:spcAft>
                <a:spcPts val="0"/>
              </a:spcAft>
              <a:buClr>
                <a:schemeClr val="dk1"/>
              </a:buClr>
              <a:buSzPts val="12400"/>
              <a:buFont typeface="Arial"/>
              <a:buNone/>
              <a:defRPr b="0" i="0" sz="12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2400"/>
              <a:buFont typeface="Arial"/>
              <a:buNone/>
              <a:defRPr b="0" i="0" sz="1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2400"/>
              <a:buFont typeface="Arial"/>
              <a:buNone/>
              <a:defRPr b="0" i="0" sz="1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2400"/>
              <a:buFont typeface="Arial"/>
              <a:buNone/>
              <a:defRPr b="0" i="0" sz="1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2400"/>
              <a:buFont typeface="Arial"/>
              <a:buNone/>
              <a:defRPr b="0" i="0" sz="1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2400"/>
              <a:buFont typeface="Arial"/>
              <a:buNone/>
              <a:defRPr b="0" i="0" sz="1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2400"/>
              <a:buFont typeface="Arial"/>
              <a:buNone/>
              <a:defRPr b="0" i="0" sz="1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2400"/>
              <a:buFont typeface="Arial"/>
              <a:buNone/>
              <a:defRPr b="0" i="0" sz="1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2400"/>
              <a:buFont typeface="Arial"/>
              <a:buNone/>
              <a:defRPr b="0" i="0" sz="12400" u="none" cap="none" strike="noStrike">
                <a:solidFill>
                  <a:schemeClr val="dk1"/>
                </a:solidFill>
                <a:latin typeface="Arial"/>
                <a:ea typeface="Arial"/>
                <a:cs typeface="Arial"/>
                <a:sym typeface="Arial"/>
              </a:defRPr>
            </a:lvl9pPr>
          </a:lstStyle>
          <a:p/>
        </p:txBody>
      </p:sp>
      <p:sp>
        <p:nvSpPr>
          <p:cNvPr id="7" name="Google Shape;7;p4"/>
          <p:cNvSpPr txBox="1"/>
          <p:nvPr>
            <p:ph idx="1" type="body"/>
          </p:nvPr>
        </p:nvSpPr>
        <p:spPr>
          <a:xfrm>
            <a:off x="981732" y="8066317"/>
            <a:ext cx="26836500" cy="23911800"/>
          </a:xfrm>
          <a:prstGeom prst="rect">
            <a:avLst/>
          </a:prstGeom>
          <a:noFill/>
          <a:ln>
            <a:noFill/>
          </a:ln>
        </p:spPr>
        <p:txBody>
          <a:bodyPr anchorCtr="0" anchor="t" bIns="405275" lIns="405275" spcFirstLastPara="1" rIns="405275" wrap="square" tIns="405275">
            <a:normAutofit/>
          </a:bodyPr>
          <a:lstStyle>
            <a:lvl1pPr indent="-736600" lvl="0" marL="457200" marR="0" rtl="0" algn="l">
              <a:lnSpc>
                <a:spcPct val="115000"/>
              </a:lnSpc>
              <a:spcBef>
                <a:spcPts val="0"/>
              </a:spcBef>
              <a:spcAft>
                <a:spcPts val="0"/>
              </a:spcAft>
              <a:buClr>
                <a:schemeClr val="dk2"/>
              </a:buClr>
              <a:buSzPts val="8000"/>
              <a:buFont typeface="Arial"/>
              <a:buChar char="●"/>
              <a:defRPr b="0" i="0" sz="8000" u="none" cap="none" strike="noStrike">
                <a:solidFill>
                  <a:schemeClr val="dk2"/>
                </a:solidFill>
                <a:latin typeface="Arial"/>
                <a:ea typeface="Arial"/>
                <a:cs typeface="Arial"/>
                <a:sym typeface="Arial"/>
              </a:defRPr>
            </a:lvl1pPr>
            <a:lvl2pPr indent="-622300" lvl="1" marL="914400" marR="0" rtl="0" algn="l">
              <a:lnSpc>
                <a:spcPct val="115000"/>
              </a:lnSpc>
              <a:spcBef>
                <a:spcPts val="0"/>
              </a:spcBef>
              <a:spcAft>
                <a:spcPts val="0"/>
              </a:spcAft>
              <a:buClr>
                <a:schemeClr val="dk2"/>
              </a:buClr>
              <a:buSzPts val="6200"/>
              <a:buFont typeface="Arial"/>
              <a:buChar char="○"/>
              <a:defRPr b="0" i="0" sz="6200" u="none" cap="none" strike="noStrike">
                <a:solidFill>
                  <a:schemeClr val="dk2"/>
                </a:solidFill>
                <a:latin typeface="Arial"/>
                <a:ea typeface="Arial"/>
                <a:cs typeface="Arial"/>
                <a:sym typeface="Arial"/>
              </a:defRPr>
            </a:lvl2pPr>
            <a:lvl3pPr indent="-622300" lvl="2" marL="1371600" marR="0" rtl="0" algn="l">
              <a:lnSpc>
                <a:spcPct val="115000"/>
              </a:lnSpc>
              <a:spcBef>
                <a:spcPts val="0"/>
              </a:spcBef>
              <a:spcAft>
                <a:spcPts val="0"/>
              </a:spcAft>
              <a:buClr>
                <a:schemeClr val="dk2"/>
              </a:buClr>
              <a:buSzPts val="6200"/>
              <a:buFont typeface="Arial"/>
              <a:buChar char="■"/>
              <a:defRPr b="0" i="0" sz="6200" u="none" cap="none" strike="noStrike">
                <a:solidFill>
                  <a:schemeClr val="dk2"/>
                </a:solidFill>
                <a:latin typeface="Arial"/>
                <a:ea typeface="Arial"/>
                <a:cs typeface="Arial"/>
                <a:sym typeface="Arial"/>
              </a:defRPr>
            </a:lvl3pPr>
            <a:lvl4pPr indent="-622300" lvl="3" marL="1828800" marR="0" rtl="0" algn="l">
              <a:lnSpc>
                <a:spcPct val="115000"/>
              </a:lnSpc>
              <a:spcBef>
                <a:spcPts val="0"/>
              </a:spcBef>
              <a:spcAft>
                <a:spcPts val="0"/>
              </a:spcAft>
              <a:buClr>
                <a:schemeClr val="dk2"/>
              </a:buClr>
              <a:buSzPts val="6200"/>
              <a:buFont typeface="Arial"/>
              <a:buChar char="●"/>
              <a:defRPr b="0" i="0" sz="6200" u="none" cap="none" strike="noStrike">
                <a:solidFill>
                  <a:schemeClr val="dk2"/>
                </a:solidFill>
                <a:latin typeface="Arial"/>
                <a:ea typeface="Arial"/>
                <a:cs typeface="Arial"/>
                <a:sym typeface="Arial"/>
              </a:defRPr>
            </a:lvl4pPr>
            <a:lvl5pPr indent="-622300" lvl="4" marL="2286000" marR="0" rtl="0" algn="l">
              <a:lnSpc>
                <a:spcPct val="115000"/>
              </a:lnSpc>
              <a:spcBef>
                <a:spcPts val="0"/>
              </a:spcBef>
              <a:spcAft>
                <a:spcPts val="0"/>
              </a:spcAft>
              <a:buClr>
                <a:schemeClr val="dk2"/>
              </a:buClr>
              <a:buSzPts val="6200"/>
              <a:buFont typeface="Arial"/>
              <a:buChar char="○"/>
              <a:defRPr b="0" i="0" sz="6200" u="none" cap="none" strike="noStrike">
                <a:solidFill>
                  <a:schemeClr val="dk2"/>
                </a:solidFill>
                <a:latin typeface="Arial"/>
                <a:ea typeface="Arial"/>
                <a:cs typeface="Arial"/>
                <a:sym typeface="Arial"/>
              </a:defRPr>
            </a:lvl5pPr>
            <a:lvl6pPr indent="-622300" lvl="5" marL="2743200" marR="0" rtl="0" algn="l">
              <a:lnSpc>
                <a:spcPct val="115000"/>
              </a:lnSpc>
              <a:spcBef>
                <a:spcPts val="0"/>
              </a:spcBef>
              <a:spcAft>
                <a:spcPts val="0"/>
              </a:spcAft>
              <a:buClr>
                <a:schemeClr val="dk2"/>
              </a:buClr>
              <a:buSzPts val="6200"/>
              <a:buFont typeface="Arial"/>
              <a:buChar char="■"/>
              <a:defRPr b="0" i="0" sz="6200" u="none" cap="none" strike="noStrike">
                <a:solidFill>
                  <a:schemeClr val="dk2"/>
                </a:solidFill>
                <a:latin typeface="Arial"/>
                <a:ea typeface="Arial"/>
                <a:cs typeface="Arial"/>
                <a:sym typeface="Arial"/>
              </a:defRPr>
            </a:lvl6pPr>
            <a:lvl7pPr indent="-622300" lvl="6" marL="3200400" marR="0" rtl="0" algn="l">
              <a:lnSpc>
                <a:spcPct val="115000"/>
              </a:lnSpc>
              <a:spcBef>
                <a:spcPts val="0"/>
              </a:spcBef>
              <a:spcAft>
                <a:spcPts val="0"/>
              </a:spcAft>
              <a:buClr>
                <a:schemeClr val="dk2"/>
              </a:buClr>
              <a:buSzPts val="6200"/>
              <a:buFont typeface="Arial"/>
              <a:buChar char="●"/>
              <a:defRPr b="0" i="0" sz="6200" u="none" cap="none" strike="noStrike">
                <a:solidFill>
                  <a:schemeClr val="dk2"/>
                </a:solidFill>
                <a:latin typeface="Arial"/>
                <a:ea typeface="Arial"/>
                <a:cs typeface="Arial"/>
                <a:sym typeface="Arial"/>
              </a:defRPr>
            </a:lvl7pPr>
            <a:lvl8pPr indent="-622300" lvl="7" marL="3657600" marR="0" rtl="0" algn="l">
              <a:lnSpc>
                <a:spcPct val="115000"/>
              </a:lnSpc>
              <a:spcBef>
                <a:spcPts val="0"/>
              </a:spcBef>
              <a:spcAft>
                <a:spcPts val="0"/>
              </a:spcAft>
              <a:buClr>
                <a:schemeClr val="dk2"/>
              </a:buClr>
              <a:buSzPts val="6200"/>
              <a:buFont typeface="Arial"/>
              <a:buChar char="○"/>
              <a:defRPr b="0" i="0" sz="6200" u="none" cap="none" strike="noStrike">
                <a:solidFill>
                  <a:schemeClr val="dk2"/>
                </a:solidFill>
                <a:latin typeface="Arial"/>
                <a:ea typeface="Arial"/>
                <a:cs typeface="Arial"/>
                <a:sym typeface="Arial"/>
              </a:defRPr>
            </a:lvl8pPr>
            <a:lvl9pPr indent="-622300" lvl="8" marL="4114800" marR="0" rtl="0" algn="l">
              <a:lnSpc>
                <a:spcPct val="115000"/>
              </a:lnSpc>
              <a:spcBef>
                <a:spcPts val="0"/>
              </a:spcBef>
              <a:spcAft>
                <a:spcPts val="0"/>
              </a:spcAft>
              <a:buClr>
                <a:schemeClr val="dk2"/>
              </a:buClr>
              <a:buSzPts val="6200"/>
              <a:buFont typeface="Arial"/>
              <a:buChar char="■"/>
              <a:defRPr b="0" i="0" sz="6200" u="none" cap="none" strike="noStrike">
                <a:solidFill>
                  <a:schemeClr val="dk2"/>
                </a:solidFill>
                <a:latin typeface="Arial"/>
                <a:ea typeface="Arial"/>
                <a:cs typeface="Arial"/>
                <a:sym typeface="Arial"/>
              </a:defRPr>
            </a:lvl9pPr>
          </a:lstStyle>
          <a:p/>
        </p:txBody>
      </p:sp>
      <p:sp>
        <p:nvSpPr>
          <p:cNvPr id="8" name="Google Shape;8;p4"/>
          <p:cNvSpPr txBox="1"/>
          <p:nvPr>
            <p:ph idx="12" type="sldNum"/>
          </p:nvPr>
        </p:nvSpPr>
        <p:spPr>
          <a:xfrm>
            <a:off x="26684906" y="32638438"/>
            <a:ext cx="1728300" cy="2754900"/>
          </a:xfrm>
          <a:prstGeom prst="rect">
            <a:avLst/>
          </a:prstGeom>
          <a:noFill/>
          <a:ln>
            <a:noFill/>
          </a:ln>
        </p:spPr>
        <p:txBody>
          <a:bodyPr anchorCtr="0" anchor="ctr" bIns="405275" lIns="405275" spcFirstLastPara="1" rIns="405275" wrap="square" tIns="405275">
            <a:norm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
          <p:cNvSpPr txBox="1"/>
          <p:nvPr/>
        </p:nvSpPr>
        <p:spPr>
          <a:xfrm>
            <a:off x="7856225" y="3939550"/>
            <a:ext cx="8915400" cy="8001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b="1" i="0" lang="es-419" sz="3600" u="none" cap="none" strike="noStrike">
                <a:solidFill>
                  <a:schemeClr val="dk1"/>
                </a:solidFill>
                <a:latin typeface="Montserrat"/>
                <a:ea typeface="Montserrat"/>
                <a:cs typeface="Montserrat"/>
                <a:sym typeface="Montserrat"/>
              </a:rPr>
              <a:t>Enseñanza Básica | In</a:t>
            </a:r>
            <a:r>
              <a:rPr b="1" i="0" lang="es-419" sz="3600" u="none" cap="none" strike="noStrike">
                <a:solidFill>
                  <a:schemeClr val="dk1"/>
                </a:solidFill>
                <a:latin typeface="Montserrat"/>
                <a:ea typeface="Montserrat"/>
                <a:cs typeface="Montserrat"/>
                <a:sym typeface="Montserrat"/>
              </a:rPr>
              <a:t>vestigación</a:t>
            </a:r>
            <a:endParaRPr b="1" i="0" sz="3600" u="none" cap="none" strike="noStrike">
              <a:solidFill>
                <a:schemeClr val="dk1"/>
              </a:solidFill>
              <a:latin typeface="Montserrat"/>
              <a:ea typeface="Montserrat"/>
              <a:cs typeface="Montserrat"/>
              <a:sym typeface="Montserrat"/>
            </a:endParaRPr>
          </a:p>
        </p:txBody>
      </p:sp>
      <p:sp>
        <p:nvSpPr>
          <p:cNvPr id="62" name="Google Shape;62;p1"/>
          <p:cNvSpPr txBox="1"/>
          <p:nvPr/>
        </p:nvSpPr>
        <p:spPr>
          <a:xfrm>
            <a:off x="17076425" y="3939550"/>
            <a:ext cx="3695700" cy="8001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b="1" i="0" lang="es-419" sz="3600" u="none" cap="none" strike="noStrike">
                <a:solidFill>
                  <a:schemeClr val="dk1"/>
                </a:solidFill>
                <a:latin typeface="Montserrat"/>
                <a:ea typeface="Montserrat"/>
                <a:cs typeface="Montserrat"/>
                <a:sym typeface="Montserrat"/>
              </a:rPr>
              <a:t>Nucre23-01-1</a:t>
            </a:r>
            <a:endParaRPr b="1" i="0" sz="3600" u="none" cap="none" strike="noStrike">
              <a:solidFill>
                <a:schemeClr val="dk1"/>
              </a:solidFill>
              <a:latin typeface="Montserrat"/>
              <a:ea typeface="Montserrat"/>
              <a:cs typeface="Montserrat"/>
              <a:sym typeface="Montserrat"/>
            </a:endParaRPr>
          </a:p>
        </p:txBody>
      </p:sp>
      <p:sp>
        <p:nvSpPr>
          <p:cNvPr id="63" name="Google Shape;63;p1"/>
          <p:cNvSpPr txBox="1"/>
          <p:nvPr/>
        </p:nvSpPr>
        <p:spPr>
          <a:xfrm>
            <a:off x="845825" y="5120650"/>
            <a:ext cx="26930700" cy="22098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500"/>
              <a:buFont typeface="Arial"/>
              <a:buNone/>
            </a:pPr>
            <a:r>
              <a:rPr b="1" i="0" lang="es-419" sz="6500" u="none" cap="none" strike="noStrike">
                <a:solidFill>
                  <a:schemeClr val="dk2"/>
                </a:solidFill>
                <a:latin typeface="Montserrat"/>
                <a:ea typeface="Montserrat"/>
                <a:cs typeface="Montserrat"/>
                <a:sym typeface="Montserrat"/>
              </a:rPr>
              <a:t>Título completo del proyecto</a:t>
            </a:r>
            <a:endParaRPr b="1" i="0" sz="6500" u="none" cap="none" strike="noStrike">
              <a:solidFill>
                <a:schemeClr val="dk2"/>
              </a:solidFill>
              <a:latin typeface="Montserrat"/>
              <a:ea typeface="Montserrat"/>
              <a:cs typeface="Montserrat"/>
              <a:sym typeface="Montserrat"/>
            </a:endParaRPr>
          </a:p>
          <a:p>
            <a:pPr indent="0" lvl="0" marL="0" marR="0" rtl="0" algn="ctr">
              <a:lnSpc>
                <a:spcPct val="100000"/>
              </a:lnSpc>
              <a:spcBef>
                <a:spcPts val="0"/>
              </a:spcBef>
              <a:spcAft>
                <a:spcPts val="0"/>
              </a:spcAft>
              <a:buClr>
                <a:srgbClr val="000000"/>
              </a:buClr>
              <a:buSzPts val="7000"/>
              <a:buFont typeface="Arial"/>
              <a:buNone/>
            </a:pPr>
            <a:r>
              <a:rPr b="1" i="0" lang="es-419" sz="7000" u="none" cap="none" strike="noStrike">
                <a:solidFill>
                  <a:schemeClr val="dk2"/>
                </a:solidFill>
                <a:latin typeface="Montserrat"/>
                <a:ea typeface="Montserrat"/>
                <a:cs typeface="Montserrat"/>
                <a:sym typeface="Montserrat"/>
              </a:rPr>
              <a:t>x</a:t>
            </a:r>
            <a:endParaRPr b="1" i="0" sz="7000" u="none" cap="none" strike="noStrike">
              <a:solidFill>
                <a:schemeClr val="dk2"/>
              </a:solidFill>
              <a:latin typeface="Montserrat"/>
              <a:ea typeface="Montserrat"/>
              <a:cs typeface="Montserrat"/>
              <a:sym typeface="Montserrat"/>
            </a:endParaRPr>
          </a:p>
        </p:txBody>
      </p:sp>
      <p:sp>
        <p:nvSpPr>
          <p:cNvPr id="64" name="Google Shape;64;p1"/>
          <p:cNvSpPr txBox="1"/>
          <p:nvPr/>
        </p:nvSpPr>
        <p:spPr>
          <a:xfrm>
            <a:off x="2493750" y="7330450"/>
            <a:ext cx="23812500" cy="12801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4000"/>
              <a:buFont typeface="Arial"/>
              <a:buNone/>
            </a:pPr>
            <a:r>
              <a:rPr b="0" i="0" lang="es-419" sz="4000" u="none" cap="none" strike="noStrike">
                <a:solidFill>
                  <a:schemeClr val="dk2"/>
                </a:solidFill>
                <a:latin typeface="Montserrat"/>
                <a:ea typeface="Montserrat"/>
                <a:cs typeface="Montserrat"/>
                <a:sym typeface="Montserrat"/>
              </a:rPr>
              <a:t>Establecimiento | Comuna</a:t>
            </a:r>
            <a:endParaRPr b="0" i="0" sz="4000" u="none" cap="none" strike="noStrike">
              <a:solidFill>
                <a:schemeClr val="dk2"/>
              </a:solidFill>
              <a:latin typeface="Montserrat"/>
              <a:ea typeface="Montserrat"/>
              <a:cs typeface="Montserrat"/>
              <a:sym typeface="Montserrat"/>
            </a:endParaRPr>
          </a:p>
        </p:txBody>
      </p:sp>
      <p:sp>
        <p:nvSpPr>
          <p:cNvPr id="65" name="Google Shape;65;p1"/>
          <p:cNvSpPr txBox="1"/>
          <p:nvPr/>
        </p:nvSpPr>
        <p:spPr>
          <a:xfrm>
            <a:off x="1007825" y="9969100"/>
            <a:ext cx="12921600" cy="10158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3600"/>
              <a:buFont typeface="Arial"/>
              <a:buNone/>
            </a:pPr>
            <a:r>
              <a:rPr b="0" i="0" lang="es-419" sz="3000" u="none" cap="none" strike="noStrike">
                <a:solidFill>
                  <a:srgbClr val="000000"/>
                </a:solidFill>
                <a:latin typeface="Montserrat"/>
                <a:ea typeface="Montserrat"/>
                <a:cs typeface="Montserrat"/>
                <a:sym typeface="Montserrat"/>
              </a:rPr>
              <a:t>Resumen de su proyecto de investigación /innovación, con una breve contextualización.</a:t>
            </a:r>
            <a:endParaRPr b="0" i="0" sz="3000" u="none" cap="none" strike="noStrike">
              <a:solidFill>
                <a:srgbClr val="000000"/>
              </a:solidFill>
              <a:latin typeface="Montserrat"/>
              <a:ea typeface="Montserrat"/>
              <a:cs typeface="Montserrat"/>
              <a:sym typeface="Montserrat"/>
            </a:endParaRPr>
          </a:p>
        </p:txBody>
      </p:sp>
      <p:sp>
        <p:nvSpPr>
          <p:cNvPr id="66" name="Google Shape;66;p1"/>
          <p:cNvSpPr txBox="1"/>
          <p:nvPr/>
        </p:nvSpPr>
        <p:spPr>
          <a:xfrm>
            <a:off x="1007825" y="14464900"/>
            <a:ext cx="12921600" cy="4248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3600"/>
              <a:buFont typeface="Arial"/>
              <a:buNone/>
            </a:pPr>
            <a:r>
              <a:rPr b="0" i="0" lang="es-419" sz="3000" u="none" cap="none" strike="noStrike">
                <a:solidFill>
                  <a:srgbClr val="000000"/>
                </a:solidFill>
                <a:latin typeface="Montserrat"/>
                <a:ea typeface="Montserrat"/>
                <a:cs typeface="Montserrat"/>
                <a:sym typeface="Montserrat"/>
              </a:rPr>
              <a:t>Describir su pregunta o problema de investigación /innovación. Si tienen hipótesis pueden </a:t>
            </a:r>
            <a:r>
              <a:rPr lang="es-419" sz="3000">
                <a:latin typeface="Montserrat"/>
                <a:ea typeface="Montserrat"/>
                <a:cs typeface="Montserrat"/>
                <a:sym typeface="Montserrat"/>
              </a:rPr>
              <a:t>presentar</a:t>
            </a:r>
            <a:r>
              <a:rPr b="0" i="0" lang="es-419" sz="3000" u="none" cap="none" strike="noStrike">
                <a:solidFill>
                  <a:srgbClr val="000000"/>
                </a:solidFill>
                <a:latin typeface="Montserrat"/>
                <a:ea typeface="Montserrat"/>
                <a:cs typeface="Montserrat"/>
                <a:sym typeface="Montserrat"/>
              </a:rPr>
              <a:t> en este apartado.</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rPr b="0" i="0" lang="es-419" sz="3000" u="none" cap="none" strike="noStrike">
                <a:solidFill>
                  <a:srgbClr val="000000"/>
                </a:solidFill>
                <a:latin typeface="Montserrat"/>
                <a:ea typeface="Montserrat"/>
                <a:cs typeface="Montserrat"/>
                <a:sym typeface="Montserrat"/>
              </a:rPr>
              <a:t>Objetivo general y específicos. El objetivo general define la meta principal y el propósito central de tu investigación/proyecto. Se redacta como una afirmación de lo que se desea responder, descubrir o construir, en clara coherencia con la pregunta o problema.</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t/>
            </a:r>
            <a:endParaRPr b="0" i="0" sz="3000" u="none" cap="none" strike="noStrike">
              <a:solidFill>
                <a:srgbClr val="000000"/>
              </a:solidFill>
              <a:latin typeface="Montserrat"/>
              <a:ea typeface="Montserrat"/>
              <a:cs typeface="Montserrat"/>
              <a:sym typeface="Montserrat"/>
            </a:endParaRPr>
          </a:p>
        </p:txBody>
      </p:sp>
      <p:sp>
        <p:nvSpPr>
          <p:cNvPr id="67" name="Google Shape;67;p1"/>
          <p:cNvSpPr txBox="1"/>
          <p:nvPr/>
        </p:nvSpPr>
        <p:spPr>
          <a:xfrm>
            <a:off x="1007825" y="21437200"/>
            <a:ext cx="10506000" cy="79425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3600"/>
              <a:buFont typeface="Arial"/>
              <a:buNone/>
            </a:pPr>
            <a:r>
              <a:rPr b="0" i="0" lang="es-419" sz="3000" u="none" cap="none" strike="noStrike">
                <a:solidFill>
                  <a:srgbClr val="000000"/>
                </a:solidFill>
                <a:latin typeface="Montserrat"/>
                <a:ea typeface="Montserrat"/>
                <a:cs typeface="Montserrat"/>
                <a:sym typeface="Montserrat"/>
              </a:rPr>
              <a:t>Describe el paso a paso de cómo vas a realizar tu proyecto. Aquí debes describir el tipo de estudio que harás, qué técnicas y herramientas usarás para recoger datos, y a quiénes o qué estudiarás (tu población o muestra). Asegúrate de incluir todos los detalles necesarios para que alguien más pueda entender y, si quiere, repetir tu estudio. Si tu proyecto es de innovación, explica qué metodología seguirás para desarrollar tu solución (prototipo). Detalla también cómo has diseñado y cómo funciona tu prototipo o solución tecnológica. No olvides considerar aspectos de la Normativa de Seguridad y Bioética en tu plan de trabajo.</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rPr b="0" i="0" lang="es-419" sz="3000" u="none" cap="none" strike="noStrike">
                <a:solidFill>
                  <a:srgbClr val="000000"/>
                </a:solidFill>
                <a:latin typeface="Montserrat"/>
                <a:ea typeface="Montserrat"/>
                <a:cs typeface="Montserrat"/>
                <a:sym typeface="Montserrat"/>
              </a:rPr>
              <a:t>*Agrega fotografías y/o figuras para facilitar la explicación de tu proyecto</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t/>
            </a:r>
            <a:endParaRPr b="0" i="0" sz="3000" u="none" cap="none" strike="noStrike">
              <a:solidFill>
                <a:srgbClr val="000000"/>
              </a:solidFill>
              <a:latin typeface="Montserrat"/>
              <a:ea typeface="Montserrat"/>
              <a:cs typeface="Montserrat"/>
              <a:sym typeface="Montserrat"/>
            </a:endParaRPr>
          </a:p>
        </p:txBody>
      </p:sp>
      <p:sp>
        <p:nvSpPr>
          <p:cNvPr id="68" name="Google Shape;68;p1"/>
          <p:cNvSpPr txBox="1"/>
          <p:nvPr/>
        </p:nvSpPr>
        <p:spPr>
          <a:xfrm>
            <a:off x="14855050" y="9969100"/>
            <a:ext cx="8088900" cy="88659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3600"/>
              <a:buFont typeface="Arial"/>
              <a:buNone/>
            </a:pPr>
            <a:r>
              <a:rPr b="0" i="0" lang="es-419" sz="3000" u="none" cap="none" strike="noStrike">
                <a:solidFill>
                  <a:srgbClr val="000000"/>
                </a:solidFill>
                <a:latin typeface="Montserrat"/>
                <a:ea typeface="Montserrat"/>
                <a:cs typeface="Montserrat"/>
                <a:sym typeface="Montserrat"/>
              </a:rPr>
              <a:t>Presenta los datos que has recopilado o los descubrimientos que has hecho durante tu investigación/innovación. Debes ser objetivo y mostrar tus resultados de forma clara, generalmente con la ayuda de gráficos, tablas, figuras o fotografías. Asegúrate de que los resultados que present</a:t>
            </a:r>
            <a:r>
              <a:rPr lang="es-419" sz="3000">
                <a:latin typeface="Montserrat"/>
                <a:ea typeface="Montserrat"/>
                <a:cs typeface="Montserrat"/>
                <a:sym typeface="Montserrat"/>
              </a:rPr>
              <a:t>e</a:t>
            </a:r>
            <a:r>
              <a:rPr b="0" i="0" lang="es-419" sz="3000" u="none" cap="none" strike="noStrike">
                <a:solidFill>
                  <a:srgbClr val="000000"/>
                </a:solidFill>
                <a:latin typeface="Montserrat"/>
                <a:ea typeface="Montserrat"/>
                <a:cs typeface="Montserrat"/>
                <a:sym typeface="Montserrat"/>
              </a:rPr>
              <a:t>s son los que responden directamente a tus objetivos y a la metodología que describiste antes.</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rPr lang="es-419" sz="3000">
                <a:latin typeface="Montserrat"/>
                <a:ea typeface="Montserrat"/>
                <a:cs typeface="Montserrat"/>
                <a:sym typeface="Montserrat"/>
              </a:rPr>
              <a:t>Si</a:t>
            </a:r>
            <a:r>
              <a:rPr lang="es-419" sz="3000">
                <a:latin typeface="Montserrat"/>
                <a:ea typeface="Montserrat"/>
                <a:cs typeface="Montserrat"/>
                <a:sym typeface="Montserrat"/>
              </a:rPr>
              <a:t>,</a:t>
            </a:r>
            <a:r>
              <a:rPr b="0" i="0" lang="es-419" sz="3000" u="none" cap="none" strike="noStrike">
                <a:solidFill>
                  <a:srgbClr val="000000"/>
                </a:solidFill>
                <a:latin typeface="Montserrat"/>
                <a:ea typeface="Montserrat"/>
                <a:cs typeface="Montserrat"/>
                <a:sym typeface="Montserrat"/>
              </a:rPr>
              <a:t> aún no cuentas con resultados, puedes describir en este apartado los resultados esperados o las proyecciones de tu proyecto de investigación/innovación.</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rPr b="0" i="0" lang="es-419" sz="3000" u="none" cap="none" strike="noStrike">
                <a:solidFill>
                  <a:srgbClr val="000000"/>
                </a:solidFill>
                <a:latin typeface="Montserrat"/>
                <a:ea typeface="Montserrat"/>
                <a:cs typeface="Montserrat"/>
                <a:sym typeface="Montserrat"/>
              </a:rPr>
              <a:t>*Agrega fotografías y/o figuras para facilitar la explicación de tu proyecto</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t/>
            </a:r>
            <a:endParaRPr b="0" i="0" sz="3000" u="none" cap="none" strike="noStrike">
              <a:solidFill>
                <a:srgbClr val="000000"/>
              </a:solidFill>
              <a:latin typeface="Montserrat"/>
              <a:ea typeface="Montserrat"/>
              <a:cs typeface="Montserrat"/>
              <a:sym typeface="Montserrat"/>
            </a:endParaRPr>
          </a:p>
        </p:txBody>
      </p:sp>
      <p:sp>
        <p:nvSpPr>
          <p:cNvPr id="69" name="Google Shape;69;p1"/>
          <p:cNvSpPr txBox="1"/>
          <p:nvPr/>
        </p:nvSpPr>
        <p:spPr>
          <a:xfrm>
            <a:off x="14855050" y="21437200"/>
            <a:ext cx="12921600" cy="33246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3600"/>
              <a:buFont typeface="Arial"/>
              <a:buNone/>
            </a:pPr>
            <a:r>
              <a:rPr b="0" i="0" lang="es-419" sz="3000" u="none" cap="none" strike="noStrike">
                <a:solidFill>
                  <a:srgbClr val="000000"/>
                </a:solidFill>
                <a:latin typeface="Montserrat"/>
                <a:ea typeface="Montserrat"/>
                <a:cs typeface="Montserrat"/>
                <a:sym typeface="Montserrat"/>
              </a:rPr>
              <a:t>Etapa final, se sintetizan los puntos más relevantes, evitando repetir datos expuestos antes. </a:t>
            </a:r>
            <a:endParaRPr b="0" i="0" sz="3000" u="none" cap="none" strike="noStrike">
              <a:solidFill>
                <a:srgbClr val="000000"/>
              </a:solidFill>
              <a:latin typeface="Montserrat"/>
              <a:ea typeface="Montserrat"/>
              <a:cs typeface="Montserrat"/>
              <a:sym typeface="Montserrat"/>
            </a:endParaRPr>
          </a:p>
          <a:p>
            <a:pPr indent="0" lvl="0" marL="0" marR="0" rtl="0" algn="just">
              <a:lnSpc>
                <a:spcPct val="100000"/>
              </a:lnSpc>
              <a:spcBef>
                <a:spcPts val="0"/>
              </a:spcBef>
              <a:spcAft>
                <a:spcPts val="0"/>
              </a:spcAft>
              <a:buClr>
                <a:srgbClr val="000000"/>
              </a:buClr>
              <a:buSzPts val="3600"/>
              <a:buFont typeface="Arial"/>
              <a:buNone/>
            </a:pPr>
            <a:r>
              <a:rPr lang="es-419" sz="3000">
                <a:latin typeface="Montserrat"/>
                <a:ea typeface="Montserrat"/>
                <a:cs typeface="Montserrat"/>
                <a:sym typeface="Montserrat"/>
              </a:rPr>
              <a:t>Puedes utilizar las siguientes preguntas para </a:t>
            </a:r>
            <a:r>
              <a:rPr lang="es-419" sz="3000">
                <a:latin typeface="Montserrat"/>
                <a:ea typeface="Montserrat"/>
                <a:cs typeface="Montserrat"/>
                <a:sym typeface="Montserrat"/>
              </a:rPr>
              <a:t>ayudarte</a:t>
            </a:r>
            <a:r>
              <a:rPr lang="es-419" sz="3000">
                <a:latin typeface="Montserrat"/>
                <a:ea typeface="Montserrat"/>
                <a:cs typeface="Montserrat"/>
                <a:sym typeface="Montserrat"/>
              </a:rPr>
              <a:t> en la redacción:</a:t>
            </a:r>
            <a:endParaRPr sz="3000">
              <a:latin typeface="Montserrat"/>
              <a:ea typeface="Montserrat"/>
              <a:cs typeface="Montserrat"/>
              <a:sym typeface="Montserrat"/>
            </a:endParaRPr>
          </a:p>
          <a:p>
            <a:pPr indent="-419100" lvl="0" marL="457200" marR="0" rtl="0" algn="just">
              <a:lnSpc>
                <a:spcPct val="100000"/>
              </a:lnSpc>
              <a:spcBef>
                <a:spcPts val="0"/>
              </a:spcBef>
              <a:spcAft>
                <a:spcPts val="0"/>
              </a:spcAft>
              <a:buSzPts val="3000"/>
              <a:buFont typeface="Montserrat"/>
              <a:buChar char="●"/>
            </a:pPr>
            <a:r>
              <a:rPr lang="es-419" sz="3000">
                <a:latin typeface="Montserrat"/>
                <a:ea typeface="Montserrat"/>
                <a:cs typeface="Montserrat"/>
                <a:sym typeface="Montserrat"/>
              </a:rPr>
              <a:t>¿Lograron el objetivo planteado?</a:t>
            </a:r>
            <a:endParaRPr sz="3000">
              <a:latin typeface="Montserrat"/>
              <a:ea typeface="Montserrat"/>
              <a:cs typeface="Montserrat"/>
              <a:sym typeface="Montserrat"/>
            </a:endParaRPr>
          </a:p>
          <a:p>
            <a:pPr indent="-419100" lvl="0" marL="457200" marR="0" rtl="0" algn="just">
              <a:lnSpc>
                <a:spcPct val="100000"/>
              </a:lnSpc>
              <a:spcBef>
                <a:spcPts val="0"/>
              </a:spcBef>
              <a:spcAft>
                <a:spcPts val="0"/>
              </a:spcAft>
              <a:buSzPts val="3000"/>
              <a:buFont typeface="Montserrat"/>
              <a:buChar char="●"/>
            </a:pPr>
            <a:r>
              <a:rPr lang="es-419" sz="3000">
                <a:latin typeface="Montserrat"/>
                <a:ea typeface="Montserrat"/>
                <a:cs typeface="Montserrat"/>
                <a:sym typeface="Montserrat"/>
              </a:rPr>
              <a:t>¿Qué variables son importantes a considerar?</a:t>
            </a:r>
            <a:endParaRPr sz="3000">
              <a:latin typeface="Montserrat"/>
              <a:ea typeface="Montserrat"/>
              <a:cs typeface="Montserrat"/>
              <a:sym typeface="Montserrat"/>
            </a:endParaRPr>
          </a:p>
          <a:p>
            <a:pPr indent="-419100" lvl="0" marL="457200" marR="0" rtl="0" algn="just">
              <a:lnSpc>
                <a:spcPct val="100000"/>
              </a:lnSpc>
              <a:spcBef>
                <a:spcPts val="0"/>
              </a:spcBef>
              <a:spcAft>
                <a:spcPts val="0"/>
              </a:spcAft>
              <a:buSzPts val="3000"/>
              <a:buFont typeface="Montserrat"/>
              <a:buChar char="●"/>
            </a:pPr>
            <a:r>
              <a:rPr lang="es-419" sz="3000">
                <a:latin typeface="Montserrat"/>
                <a:ea typeface="Montserrat"/>
                <a:cs typeface="Montserrat"/>
                <a:sym typeface="Montserrat"/>
              </a:rPr>
              <a:t>¿Cuáles son las proyecciones del trabajo?</a:t>
            </a:r>
            <a:endParaRPr sz="3000">
              <a:latin typeface="Montserrat"/>
              <a:ea typeface="Montserrat"/>
              <a:cs typeface="Montserrat"/>
              <a:sym typeface="Montserrat"/>
            </a:endParaRPr>
          </a:p>
        </p:txBody>
      </p:sp>
      <p:sp>
        <p:nvSpPr>
          <p:cNvPr id="70" name="Google Shape;70;p1"/>
          <p:cNvSpPr txBox="1"/>
          <p:nvPr/>
        </p:nvSpPr>
        <p:spPr>
          <a:xfrm>
            <a:off x="5151250" y="29509300"/>
            <a:ext cx="22625400" cy="1565100"/>
          </a:xfrm>
          <a:prstGeom prst="rect">
            <a:avLst/>
          </a:prstGeom>
          <a:noFill/>
          <a:ln>
            <a:noFill/>
          </a:ln>
        </p:spPr>
        <p:txBody>
          <a:bodyPr anchorCtr="0" anchor="ctr" bIns="45700" lIns="91425" spcFirstLastPara="1" rIns="91425" wrap="square" tIns="45700">
            <a:noAutofit/>
          </a:bodyPr>
          <a:lstStyle/>
          <a:p>
            <a:pPr indent="-400050" lvl="0" marL="457200" marR="0" rtl="0" algn="just">
              <a:lnSpc>
                <a:spcPct val="100000"/>
              </a:lnSpc>
              <a:spcBef>
                <a:spcPts val="0"/>
              </a:spcBef>
              <a:spcAft>
                <a:spcPts val="0"/>
              </a:spcAft>
              <a:buClr>
                <a:srgbClr val="000000"/>
              </a:buClr>
              <a:buSzPts val="2700"/>
              <a:buFont typeface="Montserrat"/>
              <a:buChar char="●"/>
            </a:pPr>
            <a:r>
              <a:rPr b="0" i="0" lang="es-419" sz="2700" u="none" cap="none" strike="noStrike">
                <a:solidFill>
                  <a:srgbClr val="000000"/>
                </a:solidFill>
                <a:latin typeface="Montserrat"/>
                <a:ea typeface="Montserrat"/>
                <a:cs typeface="Montserrat"/>
                <a:sym typeface="Montserrat"/>
              </a:rPr>
              <a:t>En esta sección, se deben listar las fuentes más relevantes que sustentan la investigación, limitándose a las 2 más significativas. </a:t>
            </a:r>
            <a:endParaRPr b="0" i="0" sz="2700" u="none" cap="none" strike="noStrike">
              <a:solidFill>
                <a:srgbClr val="000000"/>
              </a:solidFill>
              <a:latin typeface="Montserrat"/>
              <a:ea typeface="Montserrat"/>
              <a:cs typeface="Montserrat"/>
              <a:sym typeface="Montserrat"/>
            </a:endParaRPr>
          </a:p>
          <a:p>
            <a:pPr indent="-400050" lvl="0" marL="457200" marR="0" rtl="0" algn="just">
              <a:lnSpc>
                <a:spcPct val="100000"/>
              </a:lnSpc>
              <a:spcBef>
                <a:spcPts val="0"/>
              </a:spcBef>
              <a:spcAft>
                <a:spcPts val="0"/>
              </a:spcAft>
              <a:buClr>
                <a:schemeClr val="dk1"/>
              </a:buClr>
              <a:buSzPts val="2700"/>
              <a:buFont typeface="Montserrat"/>
              <a:buChar char="●"/>
            </a:pPr>
            <a:r>
              <a:rPr b="0" i="0" lang="es-419" sz="2700" u="none" cap="none" strike="noStrike">
                <a:solidFill>
                  <a:schemeClr val="dk1"/>
                </a:solidFill>
                <a:latin typeface="Montserrat"/>
                <a:ea typeface="Montserrat"/>
                <a:cs typeface="Montserrat"/>
                <a:sym typeface="Montserrat"/>
              </a:rPr>
              <a:t>En esta sección, se deben listar las fuentes más relevantes que sustentan la investigación, limitándose a las 2 más significativas. </a:t>
            </a:r>
            <a:endParaRPr b="0" i="0" sz="2700" u="none" cap="none" strike="noStrike">
              <a:solidFill>
                <a:srgbClr val="000000"/>
              </a:solidFill>
              <a:latin typeface="Montserrat"/>
              <a:ea typeface="Montserrat"/>
              <a:cs typeface="Montserrat"/>
              <a:sym typeface="Montserrat"/>
            </a:endParaRPr>
          </a:p>
        </p:txBody>
      </p:sp>
      <p:sp>
        <p:nvSpPr>
          <p:cNvPr id="71" name="Google Shape;71;p1"/>
          <p:cNvSpPr txBox="1"/>
          <p:nvPr/>
        </p:nvSpPr>
        <p:spPr>
          <a:xfrm>
            <a:off x="3512950" y="31647700"/>
            <a:ext cx="19088100" cy="2862900"/>
          </a:xfrm>
          <a:prstGeom prst="rect">
            <a:avLst/>
          </a:prstGeom>
          <a:noFill/>
          <a:ln>
            <a:noFill/>
          </a:ln>
        </p:spPr>
        <p:txBody>
          <a:bodyPr anchorCtr="0" anchor="ctr" bIns="45700" lIns="91425" spcFirstLastPara="1" rIns="91425" wrap="square" tIns="45700">
            <a:noAutofit/>
          </a:bodyPr>
          <a:lstStyle/>
          <a:p>
            <a:pPr indent="0" lvl="0" marL="0" marR="0" rtl="0" algn="just">
              <a:lnSpc>
                <a:spcPct val="115000"/>
              </a:lnSpc>
              <a:spcBef>
                <a:spcPts val="0"/>
              </a:spcBef>
              <a:spcAft>
                <a:spcPts val="0"/>
              </a:spcAft>
              <a:buClr>
                <a:srgbClr val="000000"/>
              </a:buClr>
              <a:buSzPts val="3000"/>
              <a:buFont typeface="Arial"/>
              <a:buNone/>
            </a:pPr>
            <a:r>
              <a:rPr b="1" i="0" lang="es-419" sz="3000" u="none" cap="none" strike="noStrike">
                <a:solidFill>
                  <a:srgbClr val="000000"/>
                </a:solidFill>
                <a:latin typeface="Montserrat"/>
                <a:ea typeface="Montserrat"/>
                <a:cs typeface="Montserrat"/>
                <a:sym typeface="Montserrat"/>
              </a:rPr>
              <a:t>Equipo: x</a:t>
            </a:r>
            <a:endParaRPr b="1" i="0" sz="3000" u="none" cap="none" strike="noStrike">
              <a:solidFill>
                <a:srgbClr val="000000"/>
              </a:solidFill>
              <a:latin typeface="Montserrat"/>
              <a:ea typeface="Montserrat"/>
              <a:cs typeface="Montserrat"/>
              <a:sym typeface="Montserrat"/>
            </a:endParaRPr>
          </a:p>
          <a:p>
            <a:pPr indent="0" lvl="0" marL="0" marR="0" rtl="0" algn="just">
              <a:lnSpc>
                <a:spcPct val="115000"/>
              </a:lnSpc>
              <a:spcBef>
                <a:spcPts val="0"/>
              </a:spcBef>
              <a:spcAft>
                <a:spcPts val="0"/>
              </a:spcAft>
              <a:buClr>
                <a:srgbClr val="000000"/>
              </a:buClr>
              <a:buSzPts val="3000"/>
              <a:buFont typeface="Arial"/>
              <a:buNone/>
            </a:pPr>
            <a:r>
              <a:rPr b="1" i="0" lang="es-419" sz="3000" u="none" cap="none" strike="noStrike">
                <a:solidFill>
                  <a:srgbClr val="000000"/>
                </a:solidFill>
                <a:latin typeface="Montserrat"/>
                <a:ea typeface="Montserrat"/>
                <a:cs typeface="Montserrat"/>
                <a:sym typeface="Montserrat"/>
              </a:rPr>
              <a:t>Docente guía: x</a:t>
            </a:r>
            <a:endParaRPr b="1" i="0" sz="3000" u="none" cap="none" strike="noStrike">
              <a:solidFill>
                <a:srgbClr val="000000"/>
              </a:solidFill>
              <a:latin typeface="Montserrat"/>
              <a:ea typeface="Montserrat"/>
              <a:cs typeface="Montserrat"/>
              <a:sym typeface="Montserrat"/>
            </a:endParaRPr>
          </a:p>
          <a:p>
            <a:pPr indent="0" lvl="0" marL="0" marR="0" rtl="0" algn="just">
              <a:lnSpc>
                <a:spcPct val="115000"/>
              </a:lnSpc>
              <a:spcBef>
                <a:spcPts val="0"/>
              </a:spcBef>
              <a:spcAft>
                <a:spcPts val="0"/>
              </a:spcAft>
              <a:buClr>
                <a:srgbClr val="000000"/>
              </a:buClr>
              <a:buSzPts val="3000"/>
              <a:buFont typeface="Arial"/>
              <a:buNone/>
            </a:pPr>
            <a:r>
              <a:rPr b="1" i="0" lang="es-419" sz="3000" u="none" cap="none" strike="noStrike">
                <a:solidFill>
                  <a:srgbClr val="000000"/>
                </a:solidFill>
                <a:latin typeface="Montserrat"/>
                <a:ea typeface="Montserrat"/>
                <a:cs typeface="Montserrat"/>
                <a:sym typeface="Montserrat"/>
              </a:rPr>
              <a:t>Asesor Especialista: x</a:t>
            </a:r>
            <a:endParaRPr b="1" i="0" sz="3000" u="none" cap="none" strike="noStrike">
              <a:solidFill>
                <a:srgbClr val="000000"/>
              </a:solidFill>
              <a:latin typeface="Montserrat"/>
              <a:ea typeface="Montserrat"/>
              <a:cs typeface="Montserrat"/>
              <a:sym typeface="Montserrat"/>
            </a:endParaRPr>
          </a:p>
        </p:txBody>
      </p:sp>
      <p:sp>
        <p:nvSpPr>
          <p:cNvPr id="72" name="Google Shape;72;p1"/>
          <p:cNvSpPr txBox="1"/>
          <p:nvPr/>
        </p:nvSpPr>
        <p:spPr>
          <a:xfrm>
            <a:off x="23957050" y="32207800"/>
            <a:ext cx="3819600" cy="1190400"/>
          </a:xfrm>
          <a:prstGeom prst="rect">
            <a:avLst/>
          </a:prstGeom>
          <a:noFill/>
          <a:ln>
            <a:noFill/>
          </a:ln>
        </p:spPr>
        <p:txBody>
          <a:bodyPr anchorCtr="0" anchor="t" bIns="25400" lIns="50800" spcFirstLastPara="1" rIns="50800" wrap="square" tIns="25400">
            <a:spAutoFit/>
          </a:bodyPr>
          <a:lstStyle/>
          <a:p>
            <a:pPr indent="0" lvl="0" marL="0" marR="0" rtl="0" algn="ctr">
              <a:lnSpc>
                <a:spcPct val="100000"/>
              </a:lnSpc>
              <a:spcBef>
                <a:spcPts val="0"/>
              </a:spcBef>
              <a:spcAft>
                <a:spcPts val="0"/>
              </a:spcAft>
              <a:buClr>
                <a:srgbClr val="000000"/>
              </a:buClr>
              <a:buSzPts val="4000"/>
              <a:buFont typeface="Arial"/>
              <a:buNone/>
            </a:pPr>
            <a:r>
              <a:rPr b="1" i="0" lang="es-419" sz="4100" u="none" cap="none" strike="noStrike">
                <a:solidFill>
                  <a:srgbClr val="000000"/>
                </a:solidFill>
                <a:latin typeface="Montserrat"/>
                <a:ea typeface="Montserrat"/>
                <a:cs typeface="Montserrat"/>
                <a:sym typeface="Montserrat"/>
              </a:rPr>
              <a:t>Logo</a:t>
            </a:r>
            <a:endParaRPr b="1" i="0" sz="4100" u="none" cap="none" strike="noStrike">
              <a:solidFill>
                <a:srgbClr val="000000"/>
              </a:solidFill>
              <a:latin typeface="Montserrat"/>
              <a:ea typeface="Montserrat"/>
              <a:cs typeface="Montserrat"/>
              <a:sym typeface="Montserrat"/>
            </a:endParaRPr>
          </a:p>
          <a:p>
            <a:pPr indent="0" lvl="0" marL="0" marR="0" rtl="0" algn="ctr">
              <a:lnSpc>
                <a:spcPct val="100000"/>
              </a:lnSpc>
              <a:spcBef>
                <a:spcPts val="0"/>
              </a:spcBef>
              <a:spcAft>
                <a:spcPts val="0"/>
              </a:spcAft>
              <a:buClr>
                <a:srgbClr val="000000"/>
              </a:buClr>
              <a:buSzPts val="4000"/>
              <a:buFont typeface="Arial"/>
              <a:buNone/>
            </a:pPr>
            <a:r>
              <a:rPr b="1" i="0" lang="es-419" sz="3300" u="none" cap="none" strike="noStrike">
                <a:solidFill>
                  <a:srgbClr val="000000"/>
                </a:solidFill>
                <a:latin typeface="Montserrat"/>
                <a:ea typeface="Montserrat"/>
                <a:cs typeface="Montserrat"/>
                <a:sym typeface="Montserrat"/>
              </a:rPr>
              <a:t>establecimiento</a:t>
            </a:r>
            <a:endParaRPr b="1" i="0" sz="3300" u="none" cap="none" strike="noStrike">
              <a:solidFill>
                <a:srgbClr val="000000"/>
              </a:solidFill>
              <a:latin typeface="Montserrat"/>
              <a:ea typeface="Montserrat"/>
              <a:cs typeface="Montserrat"/>
              <a:sym typeface="Montserra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2"/>
          <p:cNvSpPr txBox="1"/>
          <p:nvPr>
            <p:ph idx="1" type="body"/>
          </p:nvPr>
        </p:nvSpPr>
        <p:spPr>
          <a:xfrm>
            <a:off x="981725" y="2770350"/>
            <a:ext cx="26836500" cy="30372600"/>
          </a:xfrm>
          <a:prstGeom prst="rect">
            <a:avLst/>
          </a:prstGeom>
          <a:noFill/>
          <a:ln>
            <a:noFill/>
          </a:ln>
        </p:spPr>
        <p:txBody>
          <a:bodyPr anchorCtr="0" anchor="t" bIns="405275" lIns="405275" spcFirstLastPara="1" rIns="405275" wrap="square" tIns="405275">
            <a:normAutofit/>
          </a:bodyPr>
          <a:lstStyle/>
          <a:p>
            <a:pPr indent="0" lvl="0" marL="0" rtl="0" algn="l">
              <a:lnSpc>
                <a:spcPct val="150000"/>
              </a:lnSpc>
              <a:spcBef>
                <a:spcPts val="0"/>
              </a:spcBef>
              <a:spcAft>
                <a:spcPts val="0"/>
              </a:spcAft>
              <a:buSzPts val="8000"/>
              <a:buNone/>
            </a:pPr>
            <a:r>
              <a:rPr b="1" lang="es-419" sz="8500">
                <a:solidFill>
                  <a:schemeClr val="dk1"/>
                </a:solidFill>
              </a:rPr>
              <a:t>Ingresar información de la investigación respetando:</a:t>
            </a:r>
            <a:endParaRPr b="1" sz="8500">
              <a:solidFill>
                <a:schemeClr val="dk1"/>
              </a:solidFill>
            </a:endParaRPr>
          </a:p>
          <a:p>
            <a:pPr indent="0" lvl="0" marL="0" rtl="0" algn="l">
              <a:lnSpc>
                <a:spcPct val="150000"/>
              </a:lnSpc>
              <a:spcBef>
                <a:spcPts val="0"/>
              </a:spcBef>
              <a:spcAft>
                <a:spcPts val="0"/>
              </a:spcAft>
              <a:buClr>
                <a:schemeClr val="dk1"/>
              </a:buClr>
              <a:buSzPts val="7000"/>
              <a:buFont typeface="Arial"/>
              <a:buNone/>
            </a:pPr>
            <a:r>
              <a:rPr b="1" lang="es-419" sz="8500">
                <a:solidFill>
                  <a:schemeClr val="dk1"/>
                </a:solidFill>
              </a:rPr>
              <a:t>Fuente Montserrat</a:t>
            </a:r>
            <a:endParaRPr b="1" sz="8500">
              <a:solidFill>
                <a:schemeClr val="dk1"/>
              </a:solidFill>
            </a:endParaRPr>
          </a:p>
          <a:p>
            <a:pPr indent="-457200" lvl="0" marL="457200" rtl="0" algn="l">
              <a:lnSpc>
                <a:spcPct val="150000"/>
              </a:lnSpc>
              <a:spcBef>
                <a:spcPts val="0"/>
              </a:spcBef>
              <a:spcAft>
                <a:spcPts val="0"/>
              </a:spcAft>
              <a:buClr>
                <a:schemeClr val="dk1"/>
              </a:buClr>
              <a:buSzPts val="7000"/>
              <a:buChar char="●"/>
            </a:pPr>
            <a:r>
              <a:rPr lang="es-419" sz="7000">
                <a:solidFill>
                  <a:schemeClr val="dk1"/>
                </a:solidFill>
              </a:rPr>
              <a:t>Nivel de enseñanza y categoría de proyecto: texto en 36 pts</a:t>
            </a:r>
            <a:endParaRPr sz="7000">
              <a:solidFill>
                <a:schemeClr val="dk1"/>
              </a:solidFill>
            </a:endParaRPr>
          </a:p>
          <a:p>
            <a:pPr indent="-457200" lvl="0" marL="457200" rtl="0" algn="l">
              <a:lnSpc>
                <a:spcPct val="150000"/>
              </a:lnSpc>
              <a:spcBef>
                <a:spcPts val="0"/>
              </a:spcBef>
              <a:spcAft>
                <a:spcPts val="0"/>
              </a:spcAft>
              <a:buClr>
                <a:schemeClr val="dk1"/>
              </a:buClr>
              <a:buSzPts val="7000"/>
              <a:buChar char="●"/>
            </a:pPr>
            <a:r>
              <a:rPr lang="es-419" sz="7000">
                <a:solidFill>
                  <a:schemeClr val="dk1"/>
                </a:solidFill>
              </a:rPr>
              <a:t>Título</a:t>
            </a:r>
            <a:r>
              <a:rPr lang="es-419" sz="7000">
                <a:solidFill>
                  <a:schemeClr val="dk1"/>
                </a:solidFill>
              </a:rPr>
              <a:t> de la investigación: texto tamaño 65-70 pts</a:t>
            </a:r>
            <a:endParaRPr sz="7000">
              <a:solidFill>
                <a:schemeClr val="dk1"/>
              </a:solidFill>
            </a:endParaRPr>
          </a:p>
          <a:p>
            <a:pPr indent="-457200" lvl="0" marL="457200" rtl="0" algn="l">
              <a:lnSpc>
                <a:spcPct val="150000"/>
              </a:lnSpc>
              <a:spcBef>
                <a:spcPts val="0"/>
              </a:spcBef>
              <a:spcAft>
                <a:spcPts val="0"/>
              </a:spcAft>
              <a:buClr>
                <a:schemeClr val="dk1"/>
              </a:buClr>
              <a:buSzPts val="7000"/>
              <a:buChar char="●"/>
            </a:pPr>
            <a:r>
              <a:rPr lang="es-419" sz="7000">
                <a:solidFill>
                  <a:schemeClr val="dk1"/>
                </a:solidFill>
              </a:rPr>
              <a:t>Establecimiento y comuna: texto tamaño 40 pts</a:t>
            </a:r>
            <a:endParaRPr sz="7000">
              <a:solidFill>
                <a:schemeClr val="dk1"/>
              </a:solidFill>
            </a:endParaRPr>
          </a:p>
          <a:p>
            <a:pPr indent="-457200" lvl="0" marL="457200" rtl="0" algn="l">
              <a:lnSpc>
                <a:spcPct val="150000"/>
              </a:lnSpc>
              <a:spcBef>
                <a:spcPts val="0"/>
              </a:spcBef>
              <a:spcAft>
                <a:spcPts val="0"/>
              </a:spcAft>
              <a:buClr>
                <a:schemeClr val="dk1"/>
              </a:buClr>
              <a:buSzPts val="7000"/>
              <a:buChar char="●"/>
            </a:pPr>
            <a:r>
              <a:rPr lang="es-419" sz="7000">
                <a:solidFill>
                  <a:schemeClr val="dk1"/>
                </a:solidFill>
              </a:rPr>
              <a:t>Datos del equipo: texto tamaño 30 pts</a:t>
            </a:r>
            <a:endParaRPr sz="7000">
              <a:solidFill>
                <a:schemeClr val="dk1"/>
              </a:solidFill>
            </a:endParaRPr>
          </a:p>
          <a:p>
            <a:pPr indent="-457200" lvl="0" marL="457200" rtl="0" algn="l">
              <a:lnSpc>
                <a:spcPct val="150000"/>
              </a:lnSpc>
              <a:spcBef>
                <a:spcPts val="0"/>
              </a:spcBef>
              <a:spcAft>
                <a:spcPts val="0"/>
              </a:spcAft>
              <a:buClr>
                <a:schemeClr val="dk1"/>
              </a:buClr>
              <a:buSzPts val="7000"/>
              <a:buChar char="●"/>
            </a:pPr>
            <a:r>
              <a:rPr lang="es-419" sz="7000">
                <a:solidFill>
                  <a:schemeClr val="dk1"/>
                </a:solidFill>
              </a:rPr>
              <a:t>Texto para resumen, </a:t>
            </a:r>
            <a:r>
              <a:rPr lang="es-419" sz="7000">
                <a:solidFill>
                  <a:schemeClr val="dk1"/>
                </a:solidFill>
              </a:rPr>
              <a:t>hipótesis</a:t>
            </a:r>
            <a:r>
              <a:rPr lang="es-419" sz="7000">
                <a:solidFill>
                  <a:schemeClr val="dk1"/>
                </a:solidFill>
              </a:rPr>
              <a:t>, metodología etc : texto tamaño 30 pts</a:t>
            </a:r>
            <a:endParaRPr sz="7000">
              <a:solidFill>
                <a:schemeClr val="dk1"/>
              </a:solidFill>
            </a:endParaRPr>
          </a:p>
          <a:p>
            <a:pPr indent="-457200" lvl="0" marL="457200" rtl="0" algn="l">
              <a:lnSpc>
                <a:spcPct val="150000"/>
              </a:lnSpc>
              <a:spcBef>
                <a:spcPts val="0"/>
              </a:spcBef>
              <a:spcAft>
                <a:spcPts val="0"/>
              </a:spcAft>
              <a:buClr>
                <a:schemeClr val="dk1"/>
              </a:buClr>
              <a:buSzPts val="7000"/>
              <a:buChar char="●"/>
            </a:pPr>
            <a:r>
              <a:rPr lang="es-419" sz="7000">
                <a:solidFill>
                  <a:schemeClr val="dk1"/>
                </a:solidFill>
              </a:rPr>
              <a:t>Espacio para el logo 9cm alto x 12 ancho</a:t>
            </a:r>
            <a:endParaRPr sz="7000">
              <a:solidFill>
                <a:schemeClr val="dk1"/>
              </a:solidFill>
            </a:endParaRPr>
          </a:p>
          <a:p>
            <a:pPr indent="0" lvl="0" marL="457200" rtl="0" algn="l">
              <a:lnSpc>
                <a:spcPct val="150000"/>
              </a:lnSpc>
              <a:spcBef>
                <a:spcPts val="0"/>
              </a:spcBef>
              <a:spcAft>
                <a:spcPts val="0"/>
              </a:spcAft>
              <a:buSzPts val="8000"/>
              <a:buNone/>
            </a:pPr>
            <a:r>
              <a:t/>
            </a:r>
            <a:endParaRPr sz="7000">
              <a:solidFill>
                <a:schemeClr val="dk1"/>
              </a:solidFill>
            </a:endParaRPr>
          </a:p>
          <a:p>
            <a:pPr indent="0" lvl="0" marL="0" rtl="0" algn="l">
              <a:lnSpc>
                <a:spcPct val="150000"/>
              </a:lnSpc>
              <a:spcBef>
                <a:spcPts val="0"/>
              </a:spcBef>
              <a:spcAft>
                <a:spcPts val="0"/>
              </a:spcAft>
              <a:buSzPts val="8000"/>
              <a:buNone/>
            </a:pPr>
            <a:r>
              <a:rPr b="1" lang="es-419" sz="7000">
                <a:solidFill>
                  <a:schemeClr val="dk1"/>
                </a:solidFill>
              </a:rPr>
              <a:t>Para grupos con más de 10 estudiantes:</a:t>
            </a:r>
            <a:endParaRPr b="1" sz="7000">
              <a:solidFill>
                <a:schemeClr val="dk1"/>
              </a:solidFill>
            </a:endParaRPr>
          </a:p>
          <a:p>
            <a:pPr indent="-457200" lvl="0" marL="457200" rtl="0" algn="l">
              <a:lnSpc>
                <a:spcPct val="150000"/>
              </a:lnSpc>
              <a:spcBef>
                <a:spcPts val="0"/>
              </a:spcBef>
              <a:spcAft>
                <a:spcPts val="0"/>
              </a:spcAft>
              <a:buClr>
                <a:schemeClr val="dk1"/>
              </a:buClr>
              <a:buSzPts val="7000"/>
              <a:buChar char="●"/>
            </a:pPr>
            <a:r>
              <a:rPr lang="es-419" sz="7000">
                <a:solidFill>
                  <a:schemeClr val="dk1"/>
                </a:solidFill>
              </a:rPr>
              <a:t> El ingreso de sus datos debe realizarse de la siguiente manera.</a:t>
            </a:r>
            <a:br>
              <a:rPr lang="es-419" sz="7000">
                <a:solidFill>
                  <a:schemeClr val="dk1"/>
                </a:solidFill>
              </a:rPr>
            </a:br>
            <a:r>
              <a:rPr lang="es-419" sz="7000">
                <a:solidFill>
                  <a:schemeClr val="dk1"/>
                </a:solidFill>
              </a:rPr>
              <a:t>Primer Apellido + Inicial del nombre </a:t>
            </a:r>
            <a:endParaRPr sz="7000">
              <a:solidFill>
                <a:schemeClr val="dk1"/>
              </a:solidFill>
            </a:endParaRPr>
          </a:p>
          <a:p>
            <a:pPr indent="0" lvl="0" marL="457200" rtl="0" algn="l">
              <a:lnSpc>
                <a:spcPct val="150000"/>
              </a:lnSpc>
              <a:spcBef>
                <a:spcPts val="0"/>
              </a:spcBef>
              <a:spcAft>
                <a:spcPts val="0"/>
              </a:spcAft>
              <a:buSzPts val="8000"/>
              <a:buNone/>
            </a:pPr>
            <a:r>
              <a:rPr lang="es-419" sz="7000">
                <a:solidFill>
                  <a:schemeClr val="dk1"/>
                </a:solidFill>
              </a:rPr>
              <a:t> (Ej: Fernanda Quintero es Quintero F. )</a:t>
            </a:r>
            <a:endParaRPr sz="7000">
              <a:solidFill>
                <a:schemeClr val="dk1"/>
              </a:solidFill>
            </a:endParaRPr>
          </a:p>
          <a:p>
            <a:pPr indent="0" lvl="0" marL="0" rtl="0" algn="l">
              <a:lnSpc>
                <a:spcPct val="150000"/>
              </a:lnSpc>
              <a:spcBef>
                <a:spcPts val="0"/>
              </a:spcBef>
              <a:spcAft>
                <a:spcPts val="0"/>
              </a:spcAft>
              <a:buSzPts val="8000"/>
              <a:buNone/>
            </a:pPr>
            <a:r>
              <a:t/>
            </a:r>
            <a:endParaRPr sz="7000">
              <a:solidFill>
                <a:schemeClr val="dk1"/>
              </a:solidFill>
            </a:endParaRPr>
          </a:p>
          <a:p>
            <a:pPr indent="0" lvl="0" marL="0" rtl="0" algn="l">
              <a:lnSpc>
                <a:spcPct val="150000"/>
              </a:lnSpc>
              <a:spcBef>
                <a:spcPts val="0"/>
              </a:spcBef>
              <a:spcAft>
                <a:spcPts val="0"/>
              </a:spcAft>
              <a:buSzPts val="8000"/>
              <a:buNone/>
            </a:pPr>
            <a:r>
              <a:rPr lang="es-419" sz="7000">
                <a:solidFill>
                  <a:schemeClr val="dk1"/>
                </a:solidFill>
              </a:rPr>
              <a:t>Póster Tamaño 80x100 cm</a:t>
            </a:r>
            <a:endParaRPr sz="7000">
              <a:solidFill>
                <a:schemeClr val="dk1"/>
              </a:solidFill>
            </a:endParaRPr>
          </a:p>
          <a:p>
            <a:pPr indent="0" lvl="0" marL="0" rtl="0" algn="l">
              <a:lnSpc>
                <a:spcPct val="150000"/>
              </a:lnSpc>
              <a:spcBef>
                <a:spcPts val="0"/>
              </a:spcBef>
              <a:spcAft>
                <a:spcPts val="0"/>
              </a:spcAft>
              <a:buSzPts val="8000"/>
              <a:buNone/>
            </a:pPr>
            <a:r>
              <a:rPr lang="es-419" sz="7000">
                <a:solidFill>
                  <a:schemeClr val="dk1"/>
                </a:solidFill>
              </a:rPr>
              <a:t>El código del proyecto será ingresado por el PAR Explora Ñuble.</a:t>
            </a:r>
            <a:endParaRPr sz="70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