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720263" cy="7559675"/>
  <p:notesSz cx="6858000" cy="9144000"/>
  <p:embeddedFontLst>
    <p:embeddedFont>
      <p:font typeface="Montserrat" panose="00000500000000000000" pitchFamily="50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061">
          <p15:clr>
            <a:srgbClr val="747775"/>
          </p15:clr>
        </p15:guide>
        <p15:guide id="2" orient="horz" pos="2381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iojq4cHEAATwqSPVfIS87RzITR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656" y="53"/>
      </p:cViewPr>
      <p:guideLst>
        <p:guide pos="3061"/>
        <p:guide orient="horz"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4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64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3 1">
  <p:cSld name="CUSTOM_7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4550"/>
            <a:ext cx="9720002" cy="756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0250" y="1155050"/>
            <a:ext cx="2385249" cy="251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6"/>
          <p:cNvSpPr txBox="1"/>
          <p:nvPr/>
        </p:nvSpPr>
        <p:spPr>
          <a:xfrm>
            <a:off x="3865650" y="2514550"/>
            <a:ext cx="4759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419" sz="1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 le otorga el siguiente reconocimiento a:</a:t>
            </a:r>
            <a:endParaRPr sz="17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6"/>
          <p:cNvSpPr txBox="1"/>
          <p:nvPr/>
        </p:nvSpPr>
        <p:spPr>
          <a:xfrm>
            <a:off x="1094550" y="4606250"/>
            <a:ext cx="75309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419"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Por su destacada participación en la competencia de conocimientos </a:t>
            </a:r>
            <a:r>
              <a:rPr lang="es-419" sz="1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“Muévete por Ñuble”.</a:t>
            </a:r>
            <a:endParaRPr sz="17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14;p6"/>
          <p:cNvCxnSpPr/>
          <p:nvPr/>
        </p:nvCxnSpPr>
        <p:spPr>
          <a:xfrm>
            <a:off x="1508013" y="4491200"/>
            <a:ext cx="6497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" name="Google Shape;15;p6"/>
          <p:cNvPicPr preferRelativeResize="0"/>
          <p:nvPr/>
        </p:nvPicPr>
        <p:blipFill rotWithShape="1">
          <a:blip r:embed="rId4">
            <a:alphaModFix/>
          </a:blip>
          <a:srcRect l="3323" t="13690" r="3313" b="32720"/>
          <a:stretch/>
        </p:blipFill>
        <p:spPr>
          <a:xfrm>
            <a:off x="3865609" y="1925700"/>
            <a:ext cx="4759840" cy="6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6"/>
          <p:cNvPicPr preferRelativeResize="0"/>
          <p:nvPr/>
        </p:nvPicPr>
        <p:blipFill rotWithShape="1">
          <a:blip r:embed="rId5">
            <a:alphaModFix/>
          </a:blip>
          <a:srcRect t="9836" b="14845"/>
          <a:stretch/>
        </p:blipFill>
        <p:spPr>
          <a:xfrm>
            <a:off x="3369850" y="6011700"/>
            <a:ext cx="2385249" cy="6939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6"/>
          <p:cNvCxnSpPr/>
          <p:nvPr/>
        </p:nvCxnSpPr>
        <p:spPr>
          <a:xfrm>
            <a:off x="3962700" y="2505000"/>
            <a:ext cx="4565700" cy="0"/>
          </a:xfrm>
          <a:prstGeom prst="straightConnector1">
            <a:avLst/>
          </a:prstGeom>
          <a:noFill/>
          <a:ln w="76200" cap="flat" cmpd="sng">
            <a:solidFill>
              <a:srgbClr val="005EB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331335" y="654105"/>
            <a:ext cx="9057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331335" y="1693927"/>
            <a:ext cx="9057300" cy="50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9006156" y="6854072"/>
            <a:ext cx="5832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"/>
          <p:cNvSpPr txBox="1"/>
          <p:nvPr/>
        </p:nvSpPr>
        <p:spPr>
          <a:xfrm>
            <a:off x="1587500" y="3797300"/>
            <a:ext cx="64977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419" sz="28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Ana Maria Perez Gonzalez</a:t>
            </a:r>
            <a:endParaRPr sz="2800" b="1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25;p2"/>
          <p:cNvSpPr txBox="1"/>
          <p:nvPr/>
        </p:nvSpPr>
        <p:spPr>
          <a:xfrm>
            <a:off x="1029875" y="6108700"/>
            <a:ext cx="22098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419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Nombre del establecimiento o logo</a:t>
            </a:r>
            <a:endParaRPr sz="7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 txBox="1"/>
          <p:nvPr/>
        </p:nvSpPr>
        <p:spPr>
          <a:xfrm>
            <a:off x="6287675" y="6108700"/>
            <a:ext cx="22098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419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Fecha de actividad:</a:t>
            </a:r>
            <a:endParaRPr sz="7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Personalizado</PresentationFormat>
  <Paragraphs>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Montserrat</vt:lpstr>
      <vt:lpstr>Arial</vt:lpstr>
      <vt:lpstr>Simple Light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Paula Francisca Parra Romero</cp:lastModifiedBy>
  <cp:revision>1</cp:revision>
  <dcterms:modified xsi:type="dcterms:W3CDTF">2024-08-09T15:20:25Z</dcterms:modified>
</cp:coreProperties>
</file>